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8" r:id="rId3"/>
    <p:sldId id="264" r:id="rId4"/>
    <p:sldId id="269" r:id="rId5"/>
    <p:sldId id="270" r:id="rId6"/>
    <p:sldId id="271" r:id="rId7"/>
    <p:sldId id="272" r:id="rId8"/>
    <p:sldId id="275" r:id="rId9"/>
    <p:sldId id="273" r:id="rId10"/>
    <p:sldId id="274" r:id="rId11"/>
    <p:sldId id="276" r:id="rId12"/>
    <p:sldId id="277" r:id="rId13"/>
    <p:sldId id="278" r:id="rId14"/>
    <p:sldId id="279" r:id="rId15"/>
    <p:sldId id="280" r:id="rId16"/>
    <p:sldId id="265" r:id="rId17"/>
    <p:sldId id="266" r:id="rId18"/>
    <p:sldId id="267" r:id="rId19"/>
    <p:sldId id="258" r:id="rId20"/>
    <p:sldId id="259" r:id="rId21"/>
    <p:sldId id="260" r:id="rId22"/>
    <p:sldId id="26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AA2C49-1366-4809-8D39-C533520B17A4}">
          <p14:sldIdLst>
            <p14:sldId id="257"/>
            <p14:sldId id="268"/>
            <p14:sldId id="264"/>
            <p14:sldId id="269"/>
            <p14:sldId id="270"/>
            <p14:sldId id="271"/>
            <p14:sldId id="272"/>
            <p14:sldId id="275"/>
            <p14:sldId id="273"/>
            <p14:sldId id="274"/>
            <p14:sldId id="276"/>
            <p14:sldId id="277"/>
            <p14:sldId id="278"/>
            <p14:sldId id="279"/>
            <p14:sldId id="280"/>
            <p14:sldId id="265"/>
            <p14:sldId id="266"/>
            <p14:sldId id="267"/>
          </p14:sldIdLst>
        </p14:section>
        <p14:section name="기존 포멧" id="{9B1E774F-A988-4DBF-8F9A-2BE3F175E02B}">
          <p14:sldIdLst>
            <p14:sldId id="258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ADDF"/>
    <a:srgbClr val="CDC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88" autoAdjust="0"/>
    <p:restoredTop sz="94660"/>
  </p:normalViewPr>
  <p:slideViewPr>
    <p:cSldViewPr snapToGrid="0">
      <p:cViewPr varScale="1">
        <p:scale>
          <a:sx n="51" d="100"/>
          <a:sy n="51" d="100"/>
        </p:scale>
        <p:origin x="4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/>
            </a:solidFill>
            <a:ln w="28575" cap="rnd">
              <a:noFill/>
              <a:round/>
            </a:ln>
            <a:effectLst/>
          </c:spPr>
          <c:cat>
            <c:strRef>
              <c:f>Sheet1!$A$2:$A$9</c:f>
              <c:strCache>
                <c:ptCount val="8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</c:v>
                </c:pt>
                <c:pt idx="1">
                  <c:v>21</c:v>
                </c:pt>
                <c:pt idx="2">
                  <c:v>55</c:v>
                </c:pt>
                <c:pt idx="3">
                  <c:v>74</c:v>
                </c:pt>
                <c:pt idx="4">
                  <c:v>91</c:v>
                </c:pt>
                <c:pt idx="5">
                  <c:v>135</c:v>
                </c:pt>
                <c:pt idx="6">
                  <c:v>144</c:v>
                </c:pt>
                <c:pt idx="7">
                  <c:v>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F-4BBD-938A-ADFCFF2D41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6965952"/>
        <c:axId val="1286969216"/>
      </c:areaChart>
      <c:catAx>
        <c:axId val="1286965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rgbClr val="B0ACDF"/>
            </a:solidFill>
          </a:ln>
        </c:spPr>
        <c:txPr>
          <a:bodyPr/>
          <a:lstStyle/>
          <a:p>
            <a:pPr>
              <a:defRPr sz="900">
                <a:solidFill>
                  <a:srgbClr val="5D5270"/>
                </a:solidFill>
              </a:defRPr>
            </a:pPr>
            <a:endParaRPr lang="ko-KR"/>
          </a:p>
        </c:txPr>
        <c:crossAx val="1286969216"/>
        <c:crosses val="autoZero"/>
        <c:auto val="1"/>
        <c:lblAlgn val="ctr"/>
        <c:lblOffset val="100"/>
        <c:noMultiLvlLbl val="0"/>
      </c:catAx>
      <c:valAx>
        <c:axId val="128696921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8696595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/>
            </a:solidFill>
            <a:ln w="28575" cap="rnd">
              <a:noFill/>
              <a:round/>
            </a:ln>
            <a:effectLst/>
          </c:spPr>
          <c:cat>
            <c:strRef>
              <c:f>Sheet1!$A$2:$A$9</c:f>
              <c:strCache>
                <c:ptCount val="8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</c:v>
                </c:pt>
                <c:pt idx="1">
                  <c:v>21</c:v>
                </c:pt>
                <c:pt idx="2">
                  <c:v>55</c:v>
                </c:pt>
                <c:pt idx="3">
                  <c:v>74</c:v>
                </c:pt>
                <c:pt idx="4">
                  <c:v>91</c:v>
                </c:pt>
                <c:pt idx="5">
                  <c:v>135</c:v>
                </c:pt>
                <c:pt idx="6">
                  <c:v>144</c:v>
                </c:pt>
                <c:pt idx="7">
                  <c:v>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F-4BBD-938A-ADFCFF2D41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6965952"/>
        <c:axId val="1286969216"/>
      </c:areaChart>
      <c:catAx>
        <c:axId val="1286965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rgbClr val="B0ACDF"/>
            </a:solidFill>
          </a:ln>
        </c:spPr>
        <c:txPr>
          <a:bodyPr/>
          <a:lstStyle/>
          <a:p>
            <a:pPr>
              <a:defRPr sz="900">
                <a:solidFill>
                  <a:srgbClr val="5D5270"/>
                </a:solidFill>
              </a:defRPr>
            </a:pPr>
            <a:endParaRPr lang="ko-KR"/>
          </a:p>
        </c:txPr>
        <c:crossAx val="1286969216"/>
        <c:crosses val="autoZero"/>
        <c:auto val="1"/>
        <c:lblAlgn val="ctr"/>
        <c:lblOffset val="100"/>
        <c:noMultiLvlLbl val="0"/>
      </c:catAx>
      <c:valAx>
        <c:axId val="128696921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8696595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60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23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8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0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0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4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3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6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0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864716E-7239-467E-9336-ABAD4AB4ED71}"/>
              </a:ext>
            </a:extLst>
          </p:cNvPr>
          <p:cNvGrpSpPr/>
          <p:nvPr/>
        </p:nvGrpSpPr>
        <p:grpSpPr>
          <a:xfrm>
            <a:off x="1932405" y="431414"/>
            <a:ext cx="8327190" cy="5869043"/>
            <a:chOff x="2340970" y="705178"/>
            <a:chExt cx="7215930" cy="5016786"/>
          </a:xfrm>
        </p:grpSpPr>
        <p:sp>
          <p:nvSpPr>
            <p:cNvPr id="5" name="양쪽 모서리가 둥근 사각형 4"/>
            <p:cNvSpPr/>
            <p:nvPr/>
          </p:nvSpPr>
          <p:spPr>
            <a:xfrm rot="5400000">
              <a:off x="4777352" y="942416"/>
              <a:ext cx="3642015" cy="5917081"/>
            </a:xfrm>
            <a:prstGeom prst="round2SameRect">
              <a:avLst>
                <a:gd name="adj1" fmla="val 3416"/>
                <a:gd name="adj2" fmla="val 0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16200000" flipH="1">
              <a:off x="1171041" y="3253183"/>
              <a:ext cx="3642014" cy="129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7726172" y="1548436"/>
              <a:ext cx="1807011" cy="196441"/>
              <a:chOff x="9079545" y="6811345"/>
              <a:chExt cx="2758125" cy="299837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9079545" y="6811345"/>
                <a:ext cx="2758125" cy="29983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11502452" y="6876554"/>
                <a:ext cx="176731" cy="176345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718169D-E492-4B50-9CEB-B71862149F3E}"/>
                </a:ext>
              </a:extLst>
            </p:cNvPr>
            <p:cNvSpPr/>
            <p:nvPr/>
          </p:nvSpPr>
          <p:spPr>
            <a:xfrm>
              <a:off x="2340970" y="705178"/>
              <a:ext cx="5624657" cy="1196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6500" b="1" i="1" kern="0" dirty="0" err="1">
                  <a:solidFill>
                    <a:prstClr val="white"/>
                  </a:solidFill>
                </a:rPr>
                <a:t>AnyOne</a:t>
              </a:r>
              <a:r>
                <a:rPr lang="en-US" altLang="ko-KR" sz="3200" b="1" i="1" kern="0" dirty="0">
                  <a:solidFill>
                    <a:prstClr val="white"/>
                  </a:solidFill>
                </a:rPr>
                <a:t> </a:t>
              </a: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7501163" y="2918609"/>
              <a:ext cx="836514" cy="836514"/>
              <a:chOff x="7621127" y="3477074"/>
              <a:chExt cx="1296000" cy="1296000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7621127" y="3477074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6313" y="3642260"/>
                <a:ext cx="965629" cy="965629"/>
              </a:xfrm>
              <a:prstGeom prst="rect">
                <a:avLst/>
              </a:prstGeom>
            </p:spPr>
          </p:pic>
        </p:grpSp>
        <p:sp>
          <p:nvSpPr>
            <p:cNvPr id="67" name="직사각형 66"/>
            <p:cNvSpPr/>
            <p:nvPr/>
          </p:nvSpPr>
          <p:spPr>
            <a:xfrm>
              <a:off x="7590780" y="3884175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김효림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2017184009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577334" y="3895588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이용석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2017184026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089570" y="3895588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채영문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2015180040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4479631" y="2930022"/>
              <a:ext cx="836514" cy="836514"/>
              <a:chOff x="4187379" y="3225016"/>
              <a:chExt cx="1296000" cy="1296000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4187379" y="3225016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grpSp>
            <p:nvGrpSpPr>
              <p:cNvPr id="76" name="Group 58"/>
              <p:cNvGrpSpPr>
                <a:grpSpLocks noChangeAspect="1"/>
              </p:cNvGrpSpPr>
              <p:nvPr/>
            </p:nvGrpSpPr>
            <p:grpSpPr bwMode="auto">
              <a:xfrm>
                <a:off x="4454157" y="3383580"/>
                <a:ext cx="762444" cy="978872"/>
                <a:chOff x="648" y="958"/>
                <a:chExt cx="1078" cy="1384"/>
              </a:xfrm>
            </p:grpSpPr>
            <p:sp>
              <p:nvSpPr>
                <p:cNvPr id="77" name="Freeform 60"/>
                <p:cNvSpPr>
                  <a:spLocks/>
                </p:cNvSpPr>
                <p:nvPr/>
              </p:nvSpPr>
              <p:spPr bwMode="auto">
                <a:xfrm>
                  <a:off x="804" y="1821"/>
                  <a:ext cx="383" cy="430"/>
                </a:xfrm>
                <a:custGeom>
                  <a:avLst/>
                  <a:gdLst>
                    <a:gd name="T0" fmla="*/ 1149 w 1149"/>
                    <a:gd name="T1" fmla="*/ 1275 h 1291"/>
                    <a:gd name="T2" fmla="*/ 1137 w 1149"/>
                    <a:gd name="T3" fmla="*/ 1277 h 1291"/>
                    <a:gd name="T4" fmla="*/ 1101 w 1149"/>
                    <a:gd name="T5" fmla="*/ 1279 h 1291"/>
                    <a:gd name="T6" fmla="*/ 1047 w 1149"/>
                    <a:gd name="T7" fmla="*/ 1282 h 1291"/>
                    <a:gd name="T8" fmla="*/ 977 w 1149"/>
                    <a:gd name="T9" fmla="*/ 1286 h 1291"/>
                    <a:gd name="T10" fmla="*/ 898 w 1149"/>
                    <a:gd name="T11" fmla="*/ 1288 h 1291"/>
                    <a:gd name="T12" fmla="*/ 810 w 1149"/>
                    <a:gd name="T13" fmla="*/ 1289 h 1291"/>
                    <a:gd name="T14" fmla="*/ 719 w 1149"/>
                    <a:gd name="T15" fmla="*/ 1291 h 1291"/>
                    <a:gd name="T16" fmla="*/ 629 w 1149"/>
                    <a:gd name="T17" fmla="*/ 1288 h 1291"/>
                    <a:gd name="T18" fmla="*/ 543 w 1149"/>
                    <a:gd name="T19" fmla="*/ 1283 h 1291"/>
                    <a:gd name="T20" fmla="*/ 466 w 1149"/>
                    <a:gd name="T21" fmla="*/ 1274 h 1291"/>
                    <a:gd name="T22" fmla="*/ 401 w 1149"/>
                    <a:gd name="T23" fmla="*/ 1262 h 1291"/>
                    <a:gd name="T24" fmla="*/ 352 w 1149"/>
                    <a:gd name="T25" fmla="*/ 1244 h 1291"/>
                    <a:gd name="T26" fmla="*/ 324 w 1149"/>
                    <a:gd name="T27" fmla="*/ 1221 h 1291"/>
                    <a:gd name="T28" fmla="*/ 319 w 1149"/>
                    <a:gd name="T29" fmla="*/ 1192 h 1291"/>
                    <a:gd name="T30" fmla="*/ 343 w 1149"/>
                    <a:gd name="T31" fmla="*/ 1156 h 1291"/>
                    <a:gd name="T32" fmla="*/ 410 w 1149"/>
                    <a:gd name="T33" fmla="*/ 1070 h 1291"/>
                    <a:gd name="T34" fmla="*/ 453 w 1149"/>
                    <a:gd name="T35" fmla="*/ 981 h 1291"/>
                    <a:gd name="T36" fmla="*/ 476 w 1149"/>
                    <a:gd name="T37" fmla="*/ 895 h 1291"/>
                    <a:gd name="T38" fmla="*/ 485 w 1149"/>
                    <a:gd name="T39" fmla="*/ 816 h 1291"/>
                    <a:gd name="T40" fmla="*/ 485 w 1149"/>
                    <a:gd name="T41" fmla="*/ 754 h 1291"/>
                    <a:gd name="T42" fmla="*/ 480 w 1149"/>
                    <a:gd name="T43" fmla="*/ 712 h 1291"/>
                    <a:gd name="T44" fmla="*/ 477 w 1149"/>
                    <a:gd name="T45" fmla="*/ 697 h 1291"/>
                    <a:gd name="T46" fmla="*/ 439 w 1149"/>
                    <a:gd name="T47" fmla="*/ 782 h 1291"/>
                    <a:gd name="T48" fmla="*/ 393 w 1149"/>
                    <a:gd name="T49" fmla="*/ 852 h 1291"/>
                    <a:gd name="T50" fmla="*/ 338 w 1149"/>
                    <a:gd name="T51" fmla="*/ 907 h 1291"/>
                    <a:gd name="T52" fmla="*/ 283 w 1149"/>
                    <a:gd name="T53" fmla="*/ 948 h 1291"/>
                    <a:gd name="T54" fmla="*/ 231 w 1149"/>
                    <a:gd name="T55" fmla="*/ 974 h 1291"/>
                    <a:gd name="T56" fmla="*/ 184 w 1149"/>
                    <a:gd name="T57" fmla="*/ 986 h 1291"/>
                    <a:gd name="T58" fmla="*/ 148 w 1149"/>
                    <a:gd name="T59" fmla="*/ 986 h 1291"/>
                    <a:gd name="T60" fmla="*/ 128 w 1149"/>
                    <a:gd name="T61" fmla="*/ 970 h 1291"/>
                    <a:gd name="T62" fmla="*/ 128 w 1149"/>
                    <a:gd name="T63" fmla="*/ 944 h 1291"/>
                    <a:gd name="T64" fmla="*/ 150 w 1149"/>
                    <a:gd name="T65" fmla="*/ 905 h 1291"/>
                    <a:gd name="T66" fmla="*/ 193 w 1149"/>
                    <a:gd name="T67" fmla="*/ 834 h 1291"/>
                    <a:gd name="T68" fmla="*/ 215 w 1149"/>
                    <a:gd name="T69" fmla="*/ 762 h 1291"/>
                    <a:gd name="T70" fmla="*/ 224 w 1149"/>
                    <a:gd name="T71" fmla="*/ 693 h 1291"/>
                    <a:gd name="T72" fmla="*/ 222 w 1149"/>
                    <a:gd name="T73" fmla="*/ 635 h 1291"/>
                    <a:gd name="T74" fmla="*/ 215 w 1149"/>
                    <a:gd name="T75" fmla="*/ 592 h 1291"/>
                    <a:gd name="T76" fmla="*/ 210 w 1149"/>
                    <a:gd name="T77" fmla="*/ 568 h 1291"/>
                    <a:gd name="T78" fmla="*/ 198 w 1149"/>
                    <a:gd name="T79" fmla="*/ 574 h 1291"/>
                    <a:gd name="T80" fmla="*/ 170 w 1149"/>
                    <a:gd name="T81" fmla="*/ 596 h 1291"/>
                    <a:gd name="T82" fmla="*/ 136 w 1149"/>
                    <a:gd name="T83" fmla="*/ 617 h 1291"/>
                    <a:gd name="T84" fmla="*/ 99 w 1149"/>
                    <a:gd name="T85" fmla="*/ 635 h 1291"/>
                    <a:gd name="T86" fmla="*/ 64 w 1149"/>
                    <a:gd name="T87" fmla="*/ 647 h 1291"/>
                    <a:gd name="T88" fmla="*/ 33 w 1149"/>
                    <a:gd name="T89" fmla="*/ 652 h 1291"/>
                    <a:gd name="T90" fmla="*/ 12 w 1149"/>
                    <a:gd name="T91" fmla="*/ 644 h 1291"/>
                    <a:gd name="T92" fmla="*/ 0 w 1149"/>
                    <a:gd name="T93" fmla="*/ 625 h 1291"/>
                    <a:gd name="T94" fmla="*/ 4 w 1149"/>
                    <a:gd name="T95" fmla="*/ 588 h 1291"/>
                    <a:gd name="T96" fmla="*/ 33 w 1149"/>
                    <a:gd name="T97" fmla="*/ 509 h 1291"/>
                    <a:gd name="T98" fmla="*/ 56 w 1149"/>
                    <a:gd name="T99" fmla="*/ 401 h 1291"/>
                    <a:gd name="T100" fmla="*/ 61 w 1149"/>
                    <a:gd name="T101" fmla="*/ 305 h 1291"/>
                    <a:gd name="T102" fmla="*/ 53 w 1149"/>
                    <a:gd name="T103" fmla="*/ 221 h 1291"/>
                    <a:gd name="T104" fmla="*/ 40 w 1149"/>
                    <a:gd name="T105" fmla="*/ 154 h 1291"/>
                    <a:gd name="T106" fmla="*/ 24 w 1149"/>
                    <a:gd name="T107" fmla="*/ 106 h 1291"/>
                    <a:gd name="T108" fmla="*/ 14 w 1149"/>
                    <a:gd name="T109" fmla="*/ 81 h 1291"/>
                    <a:gd name="T110" fmla="*/ 1149 w 1149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49" h="1291">
                      <a:moveTo>
                        <a:pt x="1149" y="0"/>
                      </a:moveTo>
                      <a:lnTo>
                        <a:pt x="1149" y="1275"/>
                      </a:lnTo>
                      <a:lnTo>
                        <a:pt x="1146" y="1275"/>
                      </a:lnTo>
                      <a:lnTo>
                        <a:pt x="1137" y="1277"/>
                      </a:lnTo>
                      <a:lnTo>
                        <a:pt x="1122" y="1278"/>
                      </a:lnTo>
                      <a:lnTo>
                        <a:pt x="1101" y="1279"/>
                      </a:lnTo>
                      <a:lnTo>
                        <a:pt x="1076" y="1280"/>
                      </a:lnTo>
                      <a:lnTo>
                        <a:pt x="1047" y="1282"/>
                      </a:lnTo>
                      <a:lnTo>
                        <a:pt x="1014" y="1283"/>
                      </a:lnTo>
                      <a:lnTo>
                        <a:pt x="977" y="1286"/>
                      </a:lnTo>
                      <a:lnTo>
                        <a:pt x="939" y="1287"/>
                      </a:lnTo>
                      <a:lnTo>
                        <a:pt x="898" y="1288"/>
                      </a:lnTo>
                      <a:lnTo>
                        <a:pt x="855" y="1289"/>
                      </a:lnTo>
                      <a:lnTo>
                        <a:pt x="810" y="1289"/>
                      </a:lnTo>
                      <a:lnTo>
                        <a:pt x="765" y="1291"/>
                      </a:lnTo>
                      <a:lnTo>
                        <a:pt x="719" y="1291"/>
                      </a:lnTo>
                      <a:lnTo>
                        <a:pt x="674" y="1289"/>
                      </a:lnTo>
                      <a:lnTo>
                        <a:pt x="629" y="1288"/>
                      </a:lnTo>
                      <a:lnTo>
                        <a:pt x="585" y="1286"/>
                      </a:lnTo>
                      <a:lnTo>
                        <a:pt x="543" y="1283"/>
                      </a:lnTo>
                      <a:lnTo>
                        <a:pt x="504" y="1279"/>
                      </a:lnTo>
                      <a:lnTo>
                        <a:pt x="466" y="1274"/>
                      </a:lnTo>
                      <a:lnTo>
                        <a:pt x="432" y="1269"/>
                      </a:lnTo>
                      <a:lnTo>
                        <a:pt x="401" y="1262"/>
                      </a:lnTo>
                      <a:lnTo>
                        <a:pt x="375" y="1254"/>
                      </a:lnTo>
                      <a:lnTo>
                        <a:pt x="352" y="1244"/>
                      </a:lnTo>
                      <a:lnTo>
                        <a:pt x="336" y="1234"/>
                      </a:lnTo>
                      <a:lnTo>
                        <a:pt x="324" y="1221"/>
                      </a:lnTo>
                      <a:lnTo>
                        <a:pt x="318" y="1208"/>
                      </a:lnTo>
                      <a:lnTo>
                        <a:pt x="319" y="1192"/>
                      </a:lnTo>
                      <a:lnTo>
                        <a:pt x="327" y="1175"/>
                      </a:lnTo>
                      <a:lnTo>
                        <a:pt x="343" y="1156"/>
                      </a:lnTo>
                      <a:lnTo>
                        <a:pt x="380" y="1115"/>
                      </a:lnTo>
                      <a:lnTo>
                        <a:pt x="410" y="1070"/>
                      </a:lnTo>
                      <a:lnTo>
                        <a:pt x="434" y="1025"/>
                      </a:lnTo>
                      <a:lnTo>
                        <a:pt x="453" y="981"/>
                      </a:lnTo>
                      <a:lnTo>
                        <a:pt x="467" y="936"/>
                      </a:lnTo>
                      <a:lnTo>
                        <a:pt x="476" y="895"/>
                      </a:lnTo>
                      <a:lnTo>
                        <a:pt x="482" y="854"/>
                      </a:lnTo>
                      <a:lnTo>
                        <a:pt x="485" y="816"/>
                      </a:lnTo>
                      <a:lnTo>
                        <a:pt x="485" y="783"/>
                      </a:lnTo>
                      <a:lnTo>
                        <a:pt x="485" y="754"/>
                      </a:lnTo>
                      <a:lnTo>
                        <a:pt x="482" y="730"/>
                      </a:lnTo>
                      <a:lnTo>
                        <a:pt x="480" y="712"/>
                      </a:lnTo>
                      <a:lnTo>
                        <a:pt x="479" y="701"/>
                      </a:lnTo>
                      <a:lnTo>
                        <a:pt x="477" y="697"/>
                      </a:lnTo>
                      <a:lnTo>
                        <a:pt x="460" y="741"/>
                      </a:lnTo>
                      <a:lnTo>
                        <a:pt x="439" y="782"/>
                      </a:lnTo>
                      <a:lnTo>
                        <a:pt x="417" y="819"/>
                      </a:lnTo>
                      <a:lnTo>
                        <a:pt x="393" y="852"/>
                      </a:lnTo>
                      <a:lnTo>
                        <a:pt x="366" y="882"/>
                      </a:lnTo>
                      <a:lnTo>
                        <a:pt x="338" y="907"/>
                      </a:lnTo>
                      <a:lnTo>
                        <a:pt x="310" y="929"/>
                      </a:lnTo>
                      <a:lnTo>
                        <a:pt x="283" y="948"/>
                      </a:lnTo>
                      <a:lnTo>
                        <a:pt x="256" y="963"/>
                      </a:lnTo>
                      <a:lnTo>
                        <a:pt x="231" y="974"/>
                      </a:lnTo>
                      <a:lnTo>
                        <a:pt x="207" y="982"/>
                      </a:lnTo>
                      <a:lnTo>
                        <a:pt x="184" y="986"/>
                      </a:lnTo>
                      <a:lnTo>
                        <a:pt x="165" y="987"/>
                      </a:lnTo>
                      <a:lnTo>
                        <a:pt x="148" y="986"/>
                      </a:lnTo>
                      <a:lnTo>
                        <a:pt x="137" y="979"/>
                      </a:lnTo>
                      <a:lnTo>
                        <a:pt x="128" y="970"/>
                      </a:lnTo>
                      <a:lnTo>
                        <a:pt x="126" y="959"/>
                      </a:lnTo>
                      <a:lnTo>
                        <a:pt x="128" y="944"/>
                      </a:lnTo>
                      <a:lnTo>
                        <a:pt x="136" y="926"/>
                      </a:lnTo>
                      <a:lnTo>
                        <a:pt x="150" y="905"/>
                      </a:lnTo>
                      <a:lnTo>
                        <a:pt x="175" y="869"/>
                      </a:lnTo>
                      <a:lnTo>
                        <a:pt x="193" y="834"/>
                      </a:lnTo>
                      <a:lnTo>
                        <a:pt x="207" y="797"/>
                      </a:lnTo>
                      <a:lnTo>
                        <a:pt x="215" y="762"/>
                      </a:lnTo>
                      <a:lnTo>
                        <a:pt x="222" y="726"/>
                      </a:lnTo>
                      <a:lnTo>
                        <a:pt x="224" y="693"/>
                      </a:lnTo>
                      <a:lnTo>
                        <a:pt x="224" y="663"/>
                      </a:lnTo>
                      <a:lnTo>
                        <a:pt x="222" y="635"/>
                      </a:lnTo>
                      <a:lnTo>
                        <a:pt x="219" y="612"/>
                      </a:lnTo>
                      <a:lnTo>
                        <a:pt x="215" y="592"/>
                      </a:lnTo>
                      <a:lnTo>
                        <a:pt x="213" y="577"/>
                      </a:lnTo>
                      <a:lnTo>
                        <a:pt x="210" y="568"/>
                      </a:lnTo>
                      <a:lnTo>
                        <a:pt x="209" y="564"/>
                      </a:lnTo>
                      <a:lnTo>
                        <a:pt x="198" y="574"/>
                      </a:lnTo>
                      <a:lnTo>
                        <a:pt x="185" y="586"/>
                      </a:lnTo>
                      <a:lnTo>
                        <a:pt x="170" y="596"/>
                      </a:lnTo>
                      <a:lnTo>
                        <a:pt x="153" y="607"/>
                      </a:lnTo>
                      <a:lnTo>
                        <a:pt x="136" y="617"/>
                      </a:lnTo>
                      <a:lnTo>
                        <a:pt x="118" y="626"/>
                      </a:lnTo>
                      <a:lnTo>
                        <a:pt x="99" y="635"/>
                      </a:lnTo>
                      <a:lnTo>
                        <a:pt x="81" y="641"/>
                      </a:lnTo>
                      <a:lnTo>
                        <a:pt x="64" y="647"/>
                      </a:lnTo>
                      <a:lnTo>
                        <a:pt x="48" y="650"/>
                      </a:lnTo>
                      <a:lnTo>
                        <a:pt x="33" y="652"/>
                      </a:lnTo>
                      <a:lnTo>
                        <a:pt x="22" y="649"/>
                      </a:lnTo>
                      <a:lnTo>
                        <a:pt x="12" y="644"/>
                      </a:lnTo>
                      <a:lnTo>
                        <a:pt x="4" y="636"/>
                      </a:lnTo>
                      <a:lnTo>
                        <a:pt x="0" y="625"/>
                      </a:lnTo>
                      <a:lnTo>
                        <a:pt x="0" y="609"/>
                      </a:lnTo>
                      <a:lnTo>
                        <a:pt x="4" y="588"/>
                      </a:lnTo>
                      <a:lnTo>
                        <a:pt x="13" y="564"/>
                      </a:lnTo>
                      <a:lnTo>
                        <a:pt x="33" y="509"/>
                      </a:lnTo>
                      <a:lnTo>
                        <a:pt x="47" y="453"/>
                      </a:lnTo>
                      <a:lnTo>
                        <a:pt x="56" y="401"/>
                      </a:lnTo>
                      <a:lnTo>
                        <a:pt x="60" y="352"/>
                      </a:lnTo>
                      <a:lnTo>
                        <a:pt x="61" y="305"/>
                      </a:lnTo>
                      <a:lnTo>
                        <a:pt x="59" y="261"/>
                      </a:lnTo>
                      <a:lnTo>
                        <a:pt x="53" y="221"/>
                      </a:lnTo>
                      <a:lnTo>
                        <a:pt x="47" y="185"/>
                      </a:lnTo>
                      <a:lnTo>
                        <a:pt x="40" y="154"/>
                      </a:lnTo>
                      <a:lnTo>
                        <a:pt x="32" y="128"/>
                      </a:lnTo>
                      <a:lnTo>
                        <a:pt x="24" y="106"/>
                      </a:lnTo>
                      <a:lnTo>
                        <a:pt x="18" y="91"/>
                      </a:lnTo>
                      <a:lnTo>
                        <a:pt x="14" y="81"/>
                      </a:lnTo>
                      <a:lnTo>
                        <a:pt x="13" y="78"/>
                      </a:lnTo>
                      <a:lnTo>
                        <a:pt x="1149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61"/>
                <p:cNvSpPr>
                  <a:spLocks/>
                </p:cNvSpPr>
                <p:nvPr/>
              </p:nvSpPr>
              <p:spPr bwMode="auto">
                <a:xfrm>
                  <a:off x="1192" y="1821"/>
                  <a:ext cx="383" cy="430"/>
                </a:xfrm>
                <a:custGeom>
                  <a:avLst/>
                  <a:gdLst>
                    <a:gd name="T0" fmla="*/ 1137 w 1150"/>
                    <a:gd name="T1" fmla="*/ 78 h 1291"/>
                    <a:gd name="T2" fmla="*/ 1132 w 1150"/>
                    <a:gd name="T3" fmla="*/ 91 h 1291"/>
                    <a:gd name="T4" fmla="*/ 1118 w 1150"/>
                    <a:gd name="T5" fmla="*/ 128 h 1291"/>
                    <a:gd name="T6" fmla="*/ 1103 w 1150"/>
                    <a:gd name="T7" fmla="*/ 185 h 1291"/>
                    <a:gd name="T8" fmla="*/ 1091 w 1150"/>
                    <a:gd name="T9" fmla="*/ 261 h 1291"/>
                    <a:gd name="T10" fmla="*/ 1090 w 1150"/>
                    <a:gd name="T11" fmla="*/ 352 h 1291"/>
                    <a:gd name="T12" fmla="*/ 1103 w 1150"/>
                    <a:gd name="T13" fmla="*/ 453 h 1291"/>
                    <a:gd name="T14" fmla="*/ 1137 w 1150"/>
                    <a:gd name="T15" fmla="*/ 564 h 1291"/>
                    <a:gd name="T16" fmla="*/ 1150 w 1150"/>
                    <a:gd name="T17" fmla="*/ 609 h 1291"/>
                    <a:gd name="T18" fmla="*/ 1146 w 1150"/>
                    <a:gd name="T19" fmla="*/ 636 h 1291"/>
                    <a:gd name="T20" fmla="*/ 1128 w 1150"/>
                    <a:gd name="T21" fmla="*/ 649 h 1291"/>
                    <a:gd name="T22" fmla="*/ 1101 w 1150"/>
                    <a:gd name="T23" fmla="*/ 650 h 1291"/>
                    <a:gd name="T24" fmla="*/ 1069 w 1150"/>
                    <a:gd name="T25" fmla="*/ 641 h 1291"/>
                    <a:gd name="T26" fmla="*/ 1032 w 1150"/>
                    <a:gd name="T27" fmla="*/ 626 h 1291"/>
                    <a:gd name="T28" fmla="*/ 996 w 1150"/>
                    <a:gd name="T29" fmla="*/ 607 h 1291"/>
                    <a:gd name="T30" fmla="*/ 965 w 1150"/>
                    <a:gd name="T31" fmla="*/ 586 h 1291"/>
                    <a:gd name="T32" fmla="*/ 941 w 1150"/>
                    <a:gd name="T33" fmla="*/ 564 h 1291"/>
                    <a:gd name="T34" fmla="*/ 937 w 1150"/>
                    <a:gd name="T35" fmla="*/ 577 h 1291"/>
                    <a:gd name="T36" fmla="*/ 931 w 1150"/>
                    <a:gd name="T37" fmla="*/ 612 h 1291"/>
                    <a:gd name="T38" fmla="*/ 926 w 1150"/>
                    <a:gd name="T39" fmla="*/ 663 h 1291"/>
                    <a:gd name="T40" fmla="*/ 928 w 1150"/>
                    <a:gd name="T41" fmla="*/ 726 h 1291"/>
                    <a:gd name="T42" fmla="*/ 943 w 1150"/>
                    <a:gd name="T43" fmla="*/ 797 h 1291"/>
                    <a:gd name="T44" fmla="*/ 975 w 1150"/>
                    <a:gd name="T45" fmla="*/ 869 h 1291"/>
                    <a:gd name="T46" fmla="*/ 1014 w 1150"/>
                    <a:gd name="T47" fmla="*/ 926 h 1291"/>
                    <a:gd name="T48" fmla="*/ 1024 w 1150"/>
                    <a:gd name="T49" fmla="*/ 959 h 1291"/>
                    <a:gd name="T50" fmla="*/ 1013 w 1150"/>
                    <a:gd name="T51" fmla="*/ 979 h 1291"/>
                    <a:gd name="T52" fmla="*/ 985 w 1150"/>
                    <a:gd name="T53" fmla="*/ 987 h 1291"/>
                    <a:gd name="T54" fmla="*/ 943 w 1150"/>
                    <a:gd name="T55" fmla="*/ 982 h 1291"/>
                    <a:gd name="T56" fmla="*/ 894 w 1150"/>
                    <a:gd name="T57" fmla="*/ 963 h 1291"/>
                    <a:gd name="T58" fmla="*/ 840 w 1150"/>
                    <a:gd name="T59" fmla="*/ 929 h 1291"/>
                    <a:gd name="T60" fmla="*/ 784 w 1150"/>
                    <a:gd name="T61" fmla="*/ 882 h 1291"/>
                    <a:gd name="T62" fmla="*/ 733 w 1150"/>
                    <a:gd name="T63" fmla="*/ 819 h 1291"/>
                    <a:gd name="T64" fmla="*/ 690 w 1150"/>
                    <a:gd name="T65" fmla="*/ 741 h 1291"/>
                    <a:gd name="T66" fmla="*/ 671 w 1150"/>
                    <a:gd name="T67" fmla="*/ 701 h 1291"/>
                    <a:gd name="T68" fmla="*/ 667 w 1150"/>
                    <a:gd name="T69" fmla="*/ 730 h 1291"/>
                    <a:gd name="T70" fmla="*/ 665 w 1150"/>
                    <a:gd name="T71" fmla="*/ 783 h 1291"/>
                    <a:gd name="T72" fmla="*/ 667 w 1150"/>
                    <a:gd name="T73" fmla="*/ 854 h 1291"/>
                    <a:gd name="T74" fmla="*/ 683 w 1150"/>
                    <a:gd name="T75" fmla="*/ 936 h 1291"/>
                    <a:gd name="T76" fmla="*/ 715 w 1150"/>
                    <a:gd name="T77" fmla="*/ 1025 h 1291"/>
                    <a:gd name="T78" fmla="*/ 770 w 1150"/>
                    <a:gd name="T79" fmla="*/ 1115 h 1291"/>
                    <a:gd name="T80" fmla="*/ 823 w 1150"/>
                    <a:gd name="T81" fmla="*/ 1175 h 1291"/>
                    <a:gd name="T82" fmla="*/ 832 w 1150"/>
                    <a:gd name="T83" fmla="*/ 1208 h 1291"/>
                    <a:gd name="T84" fmla="*/ 814 w 1150"/>
                    <a:gd name="T85" fmla="*/ 1234 h 1291"/>
                    <a:gd name="T86" fmla="*/ 775 w 1150"/>
                    <a:gd name="T87" fmla="*/ 1254 h 1291"/>
                    <a:gd name="T88" fmla="*/ 718 w 1150"/>
                    <a:gd name="T89" fmla="*/ 1269 h 1291"/>
                    <a:gd name="T90" fmla="*/ 646 w 1150"/>
                    <a:gd name="T91" fmla="*/ 1279 h 1291"/>
                    <a:gd name="T92" fmla="*/ 565 w 1150"/>
                    <a:gd name="T93" fmla="*/ 1286 h 1291"/>
                    <a:gd name="T94" fmla="*/ 476 w 1150"/>
                    <a:gd name="T95" fmla="*/ 1289 h 1291"/>
                    <a:gd name="T96" fmla="*/ 385 w 1150"/>
                    <a:gd name="T97" fmla="*/ 1291 h 1291"/>
                    <a:gd name="T98" fmla="*/ 295 w 1150"/>
                    <a:gd name="T99" fmla="*/ 1289 h 1291"/>
                    <a:gd name="T100" fmla="*/ 210 w 1150"/>
                    <a:gd name="T101" fmla="*/ 1287 h 1291"/>
                    <a:gd name="T102" fmla="*/ 136 w 1150"/>
                    <a:gd name="T103" fmla="*/ 1283 h 1291"/>
                    <a:gd name="T104" fmla="*/ 74 w 1150"/>
                    <a:gd name="T105" fmla="*/ 1280 h 1291"/>
                    <a:gd name="T106" fmla="*/ 28 w 1150"/>
                    <a:gd name="T107" fmla="*/ 1278 h 1291"/>
                    <a:gd name="T108" fmla="*/ 4 w 1150"/>
                    <a:gd name="T109" fmla="*/ 1275 h 1291"/>
                    <a:gd name="T110" fmla="*/ 0 w 1150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50" h="1291">
                      <a:moveTo>
                        <a:pt x="0" y="0"/>
                      </a:moveTo>
                      <a:lnTo>
                        <a:pt x="1137" y="78"/>
                      </a:lnTo>
                      <a:lnTo>
                        <a:pt x="1136" y="81"/>
                      </a:lnTo>
                      <a:lnTo>
                        <a:pt x="1132" y="91"/>
                      </a:lnTo>
                      <a:lnTo>
                        <a:pt x="1126" y="106"/>
                      </a:lnTo>
                      <a:lnTo>
                        <a:pt x="1118" y="128"/>
                      </a:lnTo>
                      <a:lnTo>
                        <a:pt x="1110" y="154"/>
                      </a:lnTo>
                      <a:lnTo>
                        <a:pt x="1103" y="185"/>
                      </a:lnTo>
                      <a:lnTo>
                        <a:pt x="1096" y="221"/>
                      </a:lnTo>
                      <a:lnTo>
                        <a:pt x="1091" y="261"/>
                      </a:lnTo>
                      <a:lnTo>
                        <a:pt x="1089" y="305"/>
                      </a:lnTo>
                      <a:lnTo>
                        <a:pt x="1090" y="352"/>
                      </a:lnTo>
                      <a:lnTo>
                        <a:pt x="1094" y="401"/>
                      </a:lnTo>
                      <a:lnTo>
                        <a:pt x="1103" y="453"/>
                      </a:lnTo>
                      <a:lnTo>
                        <a:pt x="1117" y="509"/>
                      </a:lnTo>
                      <a:lnTo>
                        <a:pt x="1137" y="564"/>
                      </a:lnTo>
                      <a:lnTo>
                        <a:pt x="1146" y="588"/>
                      </a:lnTo>
                      <a:lnTo>
                        <a:pt x="1150" y="609"/>
                      </a:lnTo>
                      <a:lnTo>
                        <a:pt x="1150" y="625"/>
                      </a:lnTo>
                      <a:lnTo>
                        <a:pt x="1146" y="636"/>
                      </a:lnTo>
                      <a:lnTo>
                        <a:pt x="1138" y="644"/>
                      </a:lnTo>
                      <a:lnTo>
                        <a:pt x="1128" y="649"/>
                      </a:lnTo>
                      <a:lnTo>
                        <a:pt x="1117" y="652"/>
                      </a:lnTo>
                      <a:lnTo>
                        <a:pt x="1101" y="650"/>
                      </a:lnTo>
                      <a:lnTo>
                        <a:pt x="1085" y="647"/>
                      </a:lnTo>
                      <a:lnTo>
                        <a:pt x="1069" y="641"/>
                      </a:lnTo>
                      <a:lnTo>
                        <a:pt x="1051" y="635"/>
                      </a:lnTo>
                      <a:lnTo>
                        <a:pt x="1032" y="626"/>
                      </a:lnTo>
                      <a:lnTo>
                        <a:pt x="1014" y="617"/>
                      </a:lnTo>
                      <a:lnTo>
                        <a:pt x="996" y="607"/>
                      </a:lnTo>
                      <a:lnTo>
                        <a:pt x="980" y="596"/>
                      </a:lnTo>
                      <a:lnTo>
                        <a:pt x="965" y="586"/>
                      </a:lnTo>
                      <a:lnTo>
                        <a:pt x="952" y="574"/>
                      </a:lnTo>
                      <a:lnTo>
                        <a:pt x="941" y="564"/>
                      </a:lnTo>
                      <a:lnTo>
                        <a:pt x="939" y="568"/>
                      </a:lnTo>
                      <a:lnTo>
                        <a:pt x="937" y="577"/>
                      </a:lnTo>
                      <a:lnTo>
                        <a:pt x="934" y="592"/>
                      </a:lnTo>
                      <a:lnTo>
                        <a:pt x="931" y="612"/>
                      </a:lnTo>
                      <a:lnTo>
                        <a:pt x="928" y="635"/>
                      </a:lnTo>
                      <a:lnTo>
                        <a:pt x="926" y="663"/>
                      </a:lnTo>
                      <a:lnTo>
                        <a:pt x="926" y="693"/>
                      </a:lnTo>
                      <a:lnTo>
                        <a:pt x="928" y="726"/>
                      </a:lnTo>
                      <a:lnTo>
                        <a:pt x="934" y="762"/>
                      </a:lnTo>
                      <a:lnTo>
                        <a:pt x="943" y="797"/>
                      </a:lnTo>
                      <a:lnTo>
                        <a:pt x="957" y="834"/>
                      </a:lnTo>
                      <a:lnTo>
                        <a:pt x="975" y="869"/>
                      </a:lnTo>
                      <a:lnTo>
                        <a:pt x="1000" y="905"/>
                      </a:lnTo>
                      <a:lnTo>
                        <a:pt x="1014" y="926"/>
                      </a:lnTo>
                      <a:lnTo>
                        <a:pt x="1022" y="944"/>
                      </a:lnTo>
                      <a:lnTo>
                        <a:pt x="1024" y="959"/>
                      </a:lnTo>
                      <a:lnTo>
                        <a:pt x="1022" y="970"/>
                      </a:lnTo>
                      <a:lnTo>
                        <a:pt x="1013" y="979"/>
                      </a:lnTo>
                      <a:lnTo>
                        <a:pt x="1002" y="986"/>
                      </a:lnTo>
                      <a:lnTo>
                        <a:pt x="985" y="987"/>
                      </a:lnTo>
                      <a:lnTo>
                        <a:pt x="966" y="986"/>
                      </a:lnTo>
                      <a:lnTo>
                        <a:pt x="943" y="982"/>
                      </a:lnTo>
                      <a:lnTo>
                        <a:pt x="919" y="974"/>
                      </a:lnTo>
                      <a:lnTo>
                        <a:pt x="894" y="963"/>
                      </a:lnTo>
                      <a:lnTo>
                        <a:pt x="867" y="948"/>
                      </a:lnTo>
                      <a:lnTo>
                        <a:pt x="840" y="929"/>
                      </a:lnTo>
                      <a:lnTo>
                        <a:pt x="812" y="907"/>
                      </a:lnTo>
                      <a:lnTo>
                        <a:pt x="784" y="882"/>
                      </a:lnTo>
                      <a:lnTo>
                        <a:pt x="757" y="852"/>
                      </a:lnTo>
                      <a:lnTo>
                        <a:pt x="733" y="819"/>
                      </a:lnTo>
                      <a:lnTo>
                        <a:pt x="710" y="782"/>
                      </a:lnTo>
                      <a:lnTo>
                        <a:pt x="690" y="741"/>
                      </a:lnTo>
                      <a:lnTo>
                        <a:pt x="672" y="697"/>
                      </a:lnTo>
                      <a:lnTo>
                        <a:pt x="671" y="701"/>
                      </a:lnTo>
                      <a:lnTo>
                        <a:pt x="670" y="712"/>
                      </a:lnTo>
                      <a:lnTo>
                        <a:pt x="667" y="730"/>
                      </a:lnTo>
                      <a:lnTo>
                        <a:pt x="665" y="754"/>
                      </a:lnTo>
                      <a:lnTo>
                        <a:pt x="665" y="783"/>
                      </a:lnTo>
                      <a:lnTo>
                        <a:pt x="665" y="816"/>
                      </a:lnTo>
                      <a:lnTo>
                        <a:pt x="667" y="854"/>
                      </a:lnTo>
                      <a:lnTo>
                        <a:pt x="674" y="895"/>
                      </a:lnTo>
                      <a:lnTo>
                        <a:pt x="683" y="936"/>
                      </a:lnTo>
                      <a:lnTo>
                        <a:pt x="696" y="981"/>
                      </a:lnTo>
                      <a:lnTo>
                        <a:pt x="715" y="1025"/>
                      </a:lnTo>
                      <a:lnTo>
                        <a:pt x="740" y="1070"/>
                      </a:lnTo>
                      <a:lnTo>
                        <a:pt x="770" y="1115"/>
                      </a:lnTo>
                      <a:lnTo>
                        <a:pt x="807" y="1156"/>
                      </a:lnTo>
                      <a:lnTo>
                        <a:pt x="823" y="1175"/>
                      </a:lnTo>
                      <a:lnTo>
                        <a:pt x="831" y="1192"/>
                      </a:lnTo>
                      <a:lnTo>
                        <a:pt x="832" y="1208"/>
                      </a:lnTo>
                      <a:lnTo>
                        <a:pt x="826" y="1221"/>
                      </a:lnTo>
                      <a:lnTo>
                        <a:pt x="814" y="1234"/>
                      </a:lnTo>
                      <a:lnTo>
                        <a:pt x="798" y="1244"/>
                      </a:lnTo>
                      <a:lnTo>
                        <a:pt x="775" y="1254"/>
                      </a:lnTo>
                      <a:lnTo>
                        <a:pt x="748" y="1262"/>
                      </a:lnTo>
                      <a:lnTo>
                        <a:pt x="718" y="1269"/>
                      </a:lnTo>
                      <a:lnTo>
                        <a:pt x="684" y="1274"/>
                      </a:lnTo>
                      <a:lnTo>
                        <a:pt x="646" y="1279"/>
                      </a:lnTo>
                      <a:lnTo>
                        <a:pt x="607" y="1283"/>
                      </a:lnTo>
                      <a:lnTo>
                        <a:pt x="565" y="1286"/>
                      </a:lnTo>
                      <a:lnTo>
                        <a:pt x="521" y="1288"/>
                      </a:lnTo>
                      <a:lnTo>
                        <a:pt x="476" y="1289"/>
                      </a:lnTo>
                      <a:lnTo>
                        <a:pt x="431" y="1291"/>
                      </a:lnTo>
                      <a:lnTo>
                        <a:pt x="385" y="1291"/>
                      </a:lnTo>
                      <a:lnTo>
                        <a:pt x="340" y="1289"/>
                      </a:lnTo>
                      <a:lnTo>
                        <a:pt x="295" y="1289"/>
                      </a:lnTo>
                      <a:lnTo>
                        <a:pt x="252" y="1288"/>
                      </a:lnTo>
                      <a:lnTo>
                        <a:pt x="210" y="1287"/>
                      </a:lnTo>
                      <a:lnTo>
                        <a:pt x="173" y="1286"/>
                      </a:lnTo>
                      <a:lnTo>
                        <a:pt x="136" y="1283"/>
                      </a:lnTo>
                      <a:lnTo>
                        <a:pt x="103" y="1282"/>
                      </a:lnTo>
                      <a:lnTo>
                        <a:pt x="74" y="1280"/>
                      </a:lnTo>
                      <a:lnTo>
                        <a:pt x="48" y="1279"/>
                      </a:lnTo>
                      <a:lnTo>
                        <a:pt x="28" y="1278"/>
                      </a:lnTo>
                      <a:lnTo>
                        <a:pt x="13" y="1277"/>
                      </a:lnTo>
                      <a:lnTo>
                        <a:pt x="4" y="1275"/>
                      </a:lnTo>
                      <a:lnTo>
                        <a:pt x="0" y="12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43C2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Rectangle 62"/>
                <p:cNvSpPr>
                  <a:spLocks noChangeArrowheads="1"/>
                </p:cNvSpPr>
                <p:nvPr/>
              </p:nvSpPr>
              <p:spPr bwMode="auto">
                <a:xfrm>
                  <a:off x="1098" y="2020"/>
                  <a:ext cx="188" cy="211"/>
                </a:xfrm>
                <a:prstGeom prst="rect">
                  <a:avLst/>
                </a:prstGeom>
                <a:solidFill>
                  <a:srgbClr val="FDCC9B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63"/>
                <p:cNvSpPr>
                  <a:spLocks/>
                </p:cNvSpPr>
                <p:nvPr/>
              </p:nvSpPr>
              <p:spPr bwMode="auto">
                <a:xfrm>
                  <a:off x="1098" y="2020"/>
                  <a:ext cx="188" cy="66"/>
                </a:xfrm>
                <a:custGeom>
                  <a:avLst/>
                  <a:gdLst>
                    <a:gd name="T0" fmla="*/ 0 w 565"/>
                    <a:gd name="T1" fmla="*/ 0 h 197"/>
                    <a:gd name="T2" fmla="*/ 565 w 565"/>
                    <a:gd name="T3" fmla="*/ 0 h 197"/>
                    <a:gd name="T4" fmla="*/ 565 w 565"/>
                    <a:gd name="T5" fmla="*/ 191 h 197"/>
                    <a:gd name="T6" fmla="*/ 504 w 565"/>
                    <a:gd name="T7" fmla="*/ 197 h 197"/>
                    <a:gd name="T8" fmla="*/ 447 w 565"/>
                    <a:gd name="T9" fmla="*/ 197 h 197"/>
                    <a:gd name="T10" fmla="*/ 391 w 565"/>
                    <a:gd name="T11" fmla="*/ 194 h 197"/>
                    <a:gd name="T12" fmla="*/ 338 w 565"/>
                    <a:gd name="T13" fmla="*/ 188 h 197"/>
                    <a:gd name="T14" fmla="*/ 289 w 565"/>
                    <a:gd name="T15" fmla="*/ 180 h 197"/>
                    <a:gd name="T16" fmla="*/ 242 w 565"/>
                    <a:gd name="T17" fmla="*/ 170 h 197"/>
                    <a:gd name="T18" fmla="*/ 199 w 565"/>
                    <a:gd name="T19" fmla="*/ 159 h 197"/>
                    <a:gd name="T20" fmla="*/ 160 w 565"/>
                    <a:gd name="T21" fmla="*/ 147 h 197"/>
                    <a:gd name="T22" fmla="*/ 124 w 565"/>
                    <a:gd name="T23" fmla="*/ 133 h 197"/>
                    <a:gd name="T24" fmla="*/ 93 w 565"/>
                    <a:gd name="T25" fmla="*/ 122 h 197"/>
                    <a:gd name="T26" fmla="*/ 65 w 565"/>
                    <a:gd name="T27" fmla="*/ 109 h 197"/>
                    <a:gd name="T28" fmla="*/ 42 w 565"/>
                    <a:gd name="T29" fmla="*/ 98 h 197"/>
                    <a:gd name="T30" fmla="*/ 24 w 565"/>
                    <a:gd name="T31" fmla="*/ 89 h 197"/>
                    <a:gd name="T32" fmla="*/ 12 w 565"/>
                    <a:gd name="T33" fmla="*/ 81 h 197"/>
                    <a:gd name="T34" fmla="*/ 3 w 565"/>
                    <a:gd name="T35" fmla="*/ 78 h 197"/>
                    <a:gd name="T36" fmla="*/ 0 w 565"/>
                    <a:gd name="T37" fmla="*/ 75 h 197"/>
                    <a:gd name="T38" fmla="*/ 0 w 565"/>
                    <a:gd name="T39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65" h="197">
                      <a:moveTo>
                        <a:pt x="0" y="0"/>
                      </a:moveTo>
                      <a:lnTo>
                        <a:pt x="565" y="0"/>
                      </a:lnTo>
                      <a:lnTo>
                        <a:pt x="565" y="191"/>
                      </a:lnTo>
                      <a:lnTo>
                        <a:pt x="504" y="197"/>
                      </a:lnTo>
                      <a:lnTo>
                        <a:pt x="447" y="197"/>
                      </a:lnTo>
                      <a:lnTo>
                        <a:pt x="391" y="194"/>
                      </a:lnTo>
                      <a:lnTo>
                        <a:pt x="338" y="188"/>
                      </a:lnTo>
                      <a:lnTo>
                        <a:pt x="289" y="180"/>
                      </a:lnTo>
                      <a:lnTo>
                        <a:pt x="242" y="170"/>
                      </a:lnTo>
                      <a:lnTo>
                        <a:pt x="199" y="159"/>
                      </a:lnTo>
                      <a:lnTo>
                        <a:pt x="160" y="147"/>
                      </a:lnTo>
                      <a:lnTo>
                        <a:pt x="124" y="133"/>
                      </a:lnTo>
                      <a:lnTo>
                        <a:pt x="93" y="122"/>
                      </a:lnTo>
                      <a:lnTo>
                        <a:pt x="65" y="109"/>
                      </a:lnTo>
                      <a:lnTo>
                        <a:pt x="42" y="98"/>
                      </a:lnTo>
                      <a:lnTo>
                        <a:pt x="24" y="89"/>
                      </a:lnTo>
                      <a:lnTo>
                        <a:pt x="12" y="81"/>
                      </a:lnTo>
                      <a:lnTo>
                        <a:pt x="3" y="78"/>
                      </a:lnTo>
                      <a:lnTo>
                        <a:pt x="0" y="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64"/>
                <p:cNvSpPr>
                  <a:spLocks/>
                </p:cNvSpPr>
                <p:nvPr/>
              </p:nvSpPr>
              <p:spPr bwMode="auto">
                <a:xfrm>
                  <a:off x="734" y="1589"/>
                  <a:ext cx="184" cy="209"/>
                </a:xfrm>
                <a:custGeom>
                  <a:avLst/>
                  <a:gdLst>
                    <a:gd name="T0" fmla="*/ 276 w 552"/>
                    <a:gd name="T1" fmla="*/ 0 h 628"/>
                    <a:gd name="T2" fmla="*/ 317 w 552"/>
                    <a:gd name="T3" fmla="*/ 3 h 628"/>
                    <a:gd name="T4" fmla="*/ 356 w 552"/>
                    <a:gd name="T5" fmla="*/ 13 h 628"/>
                    <a:gd name="T6" fmla="*/ 393 w 552"/>
                    <a:gd name="T7" fmla="*/ 29 h 628"/>
                    <a:gd name="T8" fmla="*/ 426 w 552"/>
                    <a:gd name="T9" fmla="*/ 51 h 628"/>
                    <a:gd name="T10" fmla="*/ 457 w 552"/>
                    <a:gd name="T11" fmla="*/ 76 h 628"/>
                    <a:gd name="T12" fmla="*/ 484 w 552"/>
                    <a:gd name="T13" fmla="*/ 108 h 628"/>
                    <a:gd name="T14" fmla="*/ 507 w 552"/>
                    <a:gd name="T15" fmla="*/ 143 h 628"/>
                    <a:gd name="T16" fmla="*/ 526 w 552"/>
                    <a:gd name="T17" fmla="*/ 181 h 628"/>
                    <a:gd name="T18" fmla="*/ 540 w 552"/>
                    <a:gd name="T19" fmla="*/ 223 h 628"/>
                    <a:gd name="T20" fmla="*/ 548 w 552"/>
                    <a:gd name="T21" fmla="*/ 267 h 628"/>
                    <a:gd name="T22" fmla="*/ 552 w 552"/>
                    <a:gd name="T23" fmla="*/ 314 h 628"/>
                    <a:gd name="T24" fmla="*/ 548 w 552"/>
                    <a:gd name="T25" fmla="*/ 361 h 628"/>
                    <a:gd name="T26" fmla="*/ 540 w 552"/>
                    <a:gd name="T27" fmla="*/ 405 h 628"/>
                    <a:gd name="T28" fmla="*/ 526 w 552"/>
                    <a:gd name="T29" fmla="*/ 447 h 628"/>
                    <a:gd name="T30" fmla="*/ 507 w 552"/>
                    <a:gd name="T31" fmla="*/ 485 h 628"/>
                    <a:gd name="T32" fmla="*/ 484 w 552"/>
                    <a:gd name="T33" fmla="*/ 520 h 628"/>
                    <a:gd name="T34" fmla="*/ 457 w 552"/>
                    <a:gd name="T35" fmla="*/ 551 h 628"/>
                    <a:gd name="T36" fmla="*/ 426 w 552"/>
                    <a:gd name="T37" fmla="*/ 577 h 628"/>
                    <a:gd name="T38" fmla="*/ 393 w 552"/>
                    <a:gd name="T39" fmla="*/ 599 h 628"/>
                    <a:gd name="T40" fmla="*/ 356 w 552"/>
                    <a:gd name="T41" fmla="*/ 615 h 628"/>
                    <a:gd name="T42" fmla="*/ 317 w 552"/>
                    <a:gd name="T43" fmla="*/ 624 h 628"/>
                    <a:gd name="T44" fmla="*/ 276 w 552"/>
                    <a:gd name="T45" fmla="*/ 628 h 628"/>
                    <a:gd name="T46" fmla="*/ 236 w 552"/>
                    <a:gd name="T47" fmla="*/ 624 h 628"/>
                    <a:gd name="T48" fmla="*/ 197 w 552"/>
                    <a:gd name="T49" fmla="*/ 615 h 628"/>
                    <a:gd name="T50" fmla="*/ 160 w 552"/>
                    <a:gd name="T51" fmla="*/ 599 h 628"/>
                    <a:gd name="T52" fmla="*/ 126 w 552"/>
                    <a:gd name="T53" fmla="*/ 577 h 628"/>
                    <a:gd name="T54" fmla="*/ 95 w 552"/>
                    <a:gd name="T55" fmla="*/ 551 h 628"/>
                    <a:gd name="T56" fmla="*/ 69 w 552"/>
                    <a:gd name="T57" fmla="*/ 520 h 628"/>
                    <a:gd name="T58" fmla="*/ 45 w 552"/>
                    <a:gd name="T59" fmla="*/ 485 h 628"/>
                    <a:gd name="T60" fmla="*/ 26 w 552"/>
                    <a:gd name="T61" fmla="*/ 447 h 628"/>
                    <a:gd name="T62" fmla="*/ 12 w 552"/>
                    <a:gd name="T63" fmla="*/ 405 h 628"/>
                    <a:gd name="T64" fmla="*/ 4 w 552"/>
                    <a:gd name="T65" fmla="*/ 361 h 628"/>
                    <a:gd name="T66" fmla="*/ 0 w 552"/>
                    <a:gd name="T67" fmla="*/ 314 h 628"/>
                    <a:gd name="T68" fmla="*/ 4 w 552"/>
                    <a:gd name="T69" fmla="*/ 267 h 628"/>
                    <a:gd name="T70" fmla="*/ 12 w 552"/>
                    <a:gd name="T71" fmla="*/ 223 h 628"/>
                    <a:gd name="T72" fmla="*/ 26 w 552"/>
                    <a:gd name="T73" fmla="*/ 181 h 628"/>
                    <a:gd name="T74" fmla="*/ 45 w 552"/>
                    <a:gd name="T75" fmla="*/ 143 h 628"/>
                    <a:gd name="T76" fmla="*/ 69 w 552"/>
                    <a:gd name="T77" fmla="*/ 108 h 628"/>
                    <a:gd name="T78" fmla="*/ 95 w 552"/>
                    <a:gd name="T79" fmla="*/ 76 h 628"/>
                    <a:gd name="T80" fmla="*/ 126 w 552"/>
                    <a:gd name="T81" fmla="*/ 51 h 628"/>
                    <a:gd name="T82" fmla="*/ 160 w 552"/>
                    <a:gd name="T83" fmla="*/ 29 h 628"/>
                    <a:gd name="T84" fmla="*/ 197 w 552"/>
                    <a:gd name="T85" fmla="*/ 13 h 628"/>
                    <a:gd name="T86" fmla="*/ 236 w 552"/>
                    <a:gd name="T87" fmla="*/ 3 h 628"/>
                    <a:gd name="T88" fmla="*/ 276 w 552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2" h="628">
                      <a:moveTo>
                        <a:pt x="276" y="0"/>
                      </a:moveTo>
                      <a:lnTo>
                        <a:pt x="317" y="3"/>
                      </a:lnTo>
                      <a:lnTo>
                        <a:pt x="356" y="13"/>
                      </a:lnTo>
                      <a:lnTo>
                        <a:pt x="393" y="29"/>
                      </a:lnTo>
                      <a:lnTo>
                        <a:pt x="426" y="51"/>
                      </a:lnTo>
                      <a:lnTo>
                        <a:pt x="457" y="76"/>
                      </a:lnTo>
                      <a:lnTo>
                        <a:pt x="484" y="108"/>
                      </a:lnTo>
                      <a:lnTo>
                        <a:pt x="507" y="143"/>
                      </a:lnTo>
                      <a:lnTo>
                        <a:pt x="526" y="181"/>
                      </a:lnTo>
                      <a:lnTo>
                        <a:pt x="540" y="223"/>
                      </a:lnTo>
                      <a:lnTo>
                        <a:pt x="548" y="267"/>
                      </a:lnTo>
                      <a:lnTo>
                        <a:pt x="552" y="314"/>
                      </a:lnTo>
                      <a:lnTo>
                        <a:pt x="548" y="361"/>
                      </a:lnTo>
                      <a:lnTo>
                        <a:pt x="540" y="405"/>
                      </a:lnTo>
                      <a:lnTo>
                        <a:pt x="526" y="447"/>
                      </a:lnTo>
                      <a:lnTo>
                        <a:pt x="507" y="485"/>
                      </a:lnTo>
                      <a:lnTo>
                        <a:pt x="484" y="520"/>
                      </a:lnTo>
                      <a:lnTo>
                        <a:pt x="457" y="551"/>
                      </a:lnTo>
                      <a:lnTo>
                        <a:pt x="426" y="577"/>
                      </a:lnTo>
                      <a:lnTo>
                        <a:pt x="393" y="599"/>
                      </a:lnTo>
                      <a:lnTo>
                        <a:pt x="356" y="615"/>
                      </a:lnTo>
                      <a:lnTo>
                        <a:pt x="317" y="624"/>
                      </a:lnTo>
                      <a:lnTo>
                        <a:pt x="276" y="628"/>
                      </a:lnTo>
                      <a:lnTo>
                        <a:pt x="236" y="624"/>
                      </a:lnTo>
                      <a:lnTo>
                        <a:pt x="197" y="615"/>
                      </a:lnTo>
                      <a:lnTo>
                        <a:pt x="160" y="599"/>
                      </a:lnTo>
                      <a:lnTo>
                        <a:pt x="126" y="577"/>
                      </a:lnTo>
                      <a:lnTo>
                        <a:pt x="95" y="551"/>
                      </a:lnTo>
                      <a:lnTo>
                        <a:pt x="69" y="520"/>
                      </a:lnTo>
                      <a:lnTo>
                        <a:pt x="45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4" y="361"/>
                      </a:lnTo>
                      <a:lnTo>
                        <a:pt x="0" y="314"/>
                      </a:lnTo>
                      <a:lnTo>
                        <a:pt x="4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5" y="143"/>
                      </a:lnTo>
                      <a:lnTo>
                        <a:pt x="69" y="108"/>
                      </a:lnTo>
                      <a:lnTo>
                        <a:pt x="95" y="76"/>
                      </a:lnTo>
                      <a:lnTo>
                        <a:pt x="126" y="51"/>
                      </a:lnTo>
                      <a:lnTo>
                        <a:pt x="160" y="29"/>
                      </a:lnTo>
                      <a:lnTo>
                        <a:pt x="197" y="13"/>
                      </a:lnTo>
                      <a:lnTo>
                        <a:pt x="236" y="3"/>
                      </a:lnTo>
                      <a:lnTo>
                        <a:pt x="27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65"/>
                <p:cNvSpPr>
                  <a:spLocks/>
                </p:cNvSpPr>
                <p:nvPr/>
              </p:nvSpPr>
              <p:spPr bwMode="auto">
                <a:xfrm>
                  <a:off x="1465" y="1589"/>
                  <a:ext cx="184" cy="209"/>
                </a:xfrm>
                <a:custGeom>
                  <a:avLst/>
                  <a:gdLst>
                    <a:gd name="T0" fmla="*/ 275 w 551"/>
                    <a:gd name="T1" fmla="*/ 0 h 628"/>
                    <a:gd name="T2" fmla="*/ 316 w 551"/>
                    <a:gd name="T3" fmla="*/ 3 h 628"/>
                    <a:gd name="T4" fmla="*/ 355 w 551"/>
                    <a:gd name="T5" fmla="*/ 13 h 628"/>
                    <a:gd name="T6" fmla="*/ 392 w 551"/>
                    <a:gd name="T7" fmla="*/ 29 h 628"/>
                    <a:gd name="T8" fmla="*/ 426 w 551"/>
                    <a:gd name="T9" fmla="*/ 51 h 628"/>
                    <a:gd name="T10" fmla="*/ 456 w 551"/>
                    <a:gd name="T11" fmla="*/ 76 h 628"/>
                    <a:gd name="T12" fmla="*/ 483 w 551"/>
                    <a:gd name="T13" fmla="*/ 108 h 628"/>
                    <a:gd name="T14" fmla="*/ 507 w 551"/>
                    <a:gd name="T15" fmla="*/ 143 h 628"/>
                    <a:gd name="T16" fmla="*/ 525 w 551"/>
                    <a:gd name="T17" fmla="*/ 181 h 628"/>
                    <a:gd name="T18" fmla="*/ 539 w 551"/>
                    <a:gd name="T19" fmla="*/ 223 h 628"/>
                    <a:gd name="T20" fmla="*/ 548 w 551"/>
                    <a:gd name="T21" fmla="*/ 267 h 628"/>
                    <a:gd name="T22" fmla="*/ 551 w 551"/>
                    <a:gd name="T23" fmla="*/ 314 h 628"/>
                    <a:gd name="T24" fmla="*/ 548 w 551"/>
                    <a:gd name="T25" fmla="*/ 361 h 628"/>
                    <a:gd name="T26" fmla="*/ 539 w 551"/>
                    <a:gd name="T27" fmla="*/ 405 h 628"/>
                    <a:gd name="T28" fmla="*/ 525 w 551"/>
                    <a:gd name="T29" fmla="*/ 447 h 628"/>
                    <a:gd name="T30" fmla="*/ 507 w 551"/>
                    <a:gd name="T31" fmla="*/ 485 h 628"/>
                    <a:gd name="T32" fmla="*/ 483 w 551"/>
                    <a:gd name="T33" fmla="*/ 520 h 628"/>
                    <a:gd name="T34" fmla="*/ 456 w 551"/>
                    <a:gd name="T35" fmla="*/ 551 h 628"/>
                    <a:gd name="T36" fmla="*/ 426 w 551"/>
                    <a:gd name="T37" fmla="*/ 577 h 628"/>
                    <a:gd name="T38" fmla="*/ 392 w 551"/>
                    <a:gd name="T39" fmla="*/ 599 h 628"/>
                    <a:gd name="T40" fmla="*/ 355 w 551"/>
                    <a:gd name="T41" fmla="*/ 615 h 628"/>
                    <a:gd name="T42" fmla="*/ 316 w 551"/>
                    <a:gd name="T43" fmla="*/ 624 h 628"/>
                    <a:gd name="T44" fmla="*/ 275 w 551"/>
                    <a:gd name="T45" fmla="*/ 628 h 628"/>
                    <a:gd name="T46" fmla="*/ 235 w 551"/>
                    <a:gd name="T47" fmla="*/ 624 h 628"/>
                    <a:gd name="T48" fmla="*/ 196 w 551"/>
                    <a:gd name="T49" fmla="*/ 615 h 628"/>
                    <a:gd name="T50" fmla="*/ 159 w 551"/>
                    <a:gd name="T51" fmla="*/ 599 h 628"/>
                    <a:gd name="T52" fmla="*/ 126 w 551"/>
                    <a:gd name="T53" fmla="*/ 577 h 628"/>
                    <a:gd name="T54" fmla="*/ 94 w 551"/>
                    <a:gd name="T55" fmla="*/ 551 h 628"/>
                    <a:gd name="T56" fmla="*/ 68 w 551"/>
                    <a:gd name="T57" fmla="*/ 520 h 628"/>
                    <a:gd name="T58" fmla="*/ 44 w 551"/>
                    <a:gd name="T59" fmla="*/ 485 h 628"/>
                    <a:gd name="T60" fmla="*/ 26 w 551"/>
                    <a:gd name="T61" fmla="*/ 447 h 628"/>
                    <a:gd name="T62" fmla="*/ 12 w 551"/>
                    <a:gd name="T63" fmla="*/ 405 h 628"/>
                    <a:gd name="T64" fmla="*/ 3 w 551"/>
                    <a:gd name="T65" fmla="*/ 361 h 628"/>
                    <a:gd name="T66" fmla="*/ 0 w 551"/>
                    <a:gd name="T67" fmla="*/ 314 h 628"/>
                    <a:gd name="T68" fmla="*/ 3 w 551"/>
                    <a:gd name="T69" fmla="*/ 267 h 628"/>
                    <a:gd name="T70" fmla="*/ 12 w 551"/>
                    <a:gd name="T71" fmla="*/ 223 h 628"/>
                    <a:gd name="T72" fmla="*/ 26 w 551"/>
                    <a:gd name="T73" fmla="*/ 181 h 628"/>
                    <a:gd name="T74" fmla="*/ 44 w 551"/>
                    <a:gd name="T75" fmla="*/ 143 h 628"/>
                    <a:gd name="T76" fmla="*/ 68 w 551"/>
                    <a:gd name="T77" fmla="*/ 108 h 628"/>
                    <a:gd name="T78" fmla="*/ 94 w 551"/>
                    <a:gd name="T79" fmla="*/ 76 h 628"/>
                    <a:gd name="T80" fmla="*/ 126 w 551"/>
                    <a:gd name="T81" fmla="*/ 51 h 628"/>
                    <a:gd name="T82" fmla="*/ 159 w 551"/>
                    <a:gd name="T83" fmla="*/ 29 h 628"/>
                    <a:gd name="T84" fmla="*/ 196 w 551"/>
                    <a:gd name="T85" fmla="*/ 13 h 628"/>
                    <a:gd name="T86" fmla="*/ 235 w 551"/>
                    <a:gd name="T87" fmla="*/ 3 h 628"/>
                    <a:gd name="T88" fmla="*/ 275 w 551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1" h="628">
                      <a:moveTo>
                        <a:pt x="275" y="0"/>
                      </a:moveTo>
                      <a:lnTo>
                        <a:pt x="316" y="3"/>
                      </a:lnTo>
                      <a:lnTo>
                        <a:pt x="355" y="13"/>
                      </a:lnTo>
                      <a:lnTo>
                        <a:pt x="392" y="29"/>
                      </a:lnTo>
                      <a:lnTo>
                        <a:pt x="426" y="51"/>
                      </a:lnTo>
                      <a:lnTo>
                        <a:pt x="456" y="76"/>
                      </a:lnTo>
                      <a:lnTo>
                        <a:pt x="483" y="108"/>
                      </a:lnTo>
                      <a:lnTo>
                        <a:pt x="507" y="143"/>
                      </a:lnTo>
                      <a:lnTo>
                        <a:pt x="525" y="181"/>
                      </a:lnTo>
                      <a:lnTo>
                        <a:pt x="539" y="223"/>
                      </a:lnTo>
                      <a:lnTo>
                        <a:pt x="548" y="267"/>
                      </a:lnTo>
                      <a:lnTo>
                        <a:pt x="551" y="314"/>
                      </a:lnTo>
                      <a:lnTo>
                        <a:pt x="548" y="361"/>
                      </a:lnTo>
                      <a:lnTo>
                        <a:pt x="539" y="405"/>
                      </a:lnTo>
                      <a:lnTo>
                        <a:pt x="525" y="447"/>
                      </a:lnTo>
                      <a:lnTo>
                        <a:pt x="507" y="485"/>
                      </a:lnTo>
                      <a:lnTo>
                        <a:pt x="483" y="520"/>
                      </a:lnTo>
                      <a:lnTo>
                        <a:pt x="456" y="551"/>
                      </a:lnTo>
                      <a:lnTo>
                        <a:pt x="426" y="577"/>
                      </a:lnTo>
                      <a:lnTo>
                        <a:pt x="392" y="599"/>
                      </a:lnTo>
                      <a:lnTo>
                        <a:pt x="355" y="615"/>
                      </a:lnTo>
                      <a:lnTo>
                        <a:pt x="316" y="624"/>
                      </a:lnTo>
                      <a:lnTo>
                        <a:pt x="275" y="628"/>
                      </a:lnTo>
                      <a:lnTo>
                        <a:pt x="235" y="624"/>
                      </a:lnTo>
                      <a:lnTo>
                        <a:pt x="196" y="615"/>
                      </a:lnTo>
                      <a:lnTo>
                        <a:pt x="159" y="599"/>
                      </a:lnTo>
                      <a:lnTo>
                        <a:pt x="126" y="577"/>
                      </a:lnTo>
                      <a:lnTo>
                        <a:pt x="94" y="551"/>
                      </a:lnTo>
                      <a:lnTo>
                        <a:pt x="68" y="520"/>
                      </a:lnTo>
                      <a:lnTo>
                        <a:pt x="44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3" y="361"/>
                      </a:lnTo>
                      <a:lnTo>
                        <a:pt x="0" y="314"/>
                      </a:lnTo>
                      <a:lnTo>
                        <a:pt x="3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4" y="143"/>
                      </a:lnTo>
                      <a:lnTo>
                        <a:pt x="68" y="108"/>
                      </a:lnTo>
                      <a:lnTo>
                        <a:pt x="94" y="76"/>
                      </a:lnTo>
                      <a:lnTo>
                        <a:pt x="126" y="51"/>
                      </a:lnTo>
                      <a:lnTo>
                        <a:pt x="159" y="29"/>
                      </a:lnTo>
                      <a:lnTo>
                        <a:pt x="196" y="13"/>
                      </a:lnTo>
                      <a:lnTo>
                        <a:pt x="235" y="3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66"/>
                <p:cNvSpPr>
                  <a:spLocks/>
                </p:cNvSpPr>
                <p:nvPr/>
              </p:nvSpPr>
              <p:spPr bwMode="auto">
                <a:xfrm>
                  <a:off x="826" y="1226"/>
                  <a:ext cx="731" cy="828"/>
                </a:xfrm>
                <a:custGeom>
                  <a:avLst/>
                  <a:gdLst>
                    <a:gd name="T0" fmla="*/ 1196 w 2192"/>
                    <a:gd name="T1" fmla="*/ 2 h 2484"/>
                    <a:gd name="T2" fmla="*/ 1382 w 2192"/>
                    <a:gd name="T3" fmla="*/ 19 h 2484"/>
                    <a:gd name="T4" fmla="*/ 1548 w 2192"/>
                    <a:gd name="T5" fmla="*/ 50 h 2484"/>
                    <a:gd name="T6" fmla="*/ 1694 w 2192"/>
                    <a:gd name="T7" fmla="*/ 96 h 2484"/>
                    <a:gd name="T8" fmla="*/ 1820 w 2192"/>
                    <a:gd name="T9" fmla="*/ 155 h 2484"/>
                    <a:gd name="T10" fmla="*/ 1928 w 2192"/>
                    <a:gd name="T11" fmla="*/ 228 h 2484"/>
                    <a:gd name="T12" fmla="*/ 2017 w 2192"/>
                    <a:gd name="T13" fmla="*/ 311 h 2484"/>
                    <a:gd name="T14" fmla="*/ 2086 w 2192"/>
                    <a:gd name="T15" fmla="*/ 405 h 2484"/>
                    <a:gd name="T16" fmla="*/ 2138 w 2192"/>
                    <a:gd name="T17" fmla="*/ 507 h 2484"/>
                    <a:gd name="T18" fmla="*/ 2172 w 2192"/>
                    <a:gd name="T19" fmla="*/ 620 h 2484"/>
                    <a:gd name="T20" fmla="*/ 2190 w 2192"/>
                    <a:gd name="T21" fmla="*/ 739 h 2484"/>
                    <a:gd name="T22" fmla="*/ 2191 w 2192"/>
                    <a:gd name="T23" fmla="*/ 839 h 2484"/>
                    <a:gd name="T24" fmla="*/ 2192 w 2192"/>
                    <a:gd name="T25" fmla="*/ 921 h 2484"/>
                    <a:gd name="T26" fmla="*/ 2192 w 2192"/>
                    <a:gd name="T27" fmla="*/ 1012 h 2484"/>
                    <a:gd name="T28" fmla="*/ 2191 w 2192"/>
                    <a:gd name="T29" fmla="*/ 1112 h 2484"/>
                    <a:gd name="T30" fmla="*/ 2187 w 2192"/>
                    <a:gd name="T31" fmla="*/ 1218 h 2484"/>
                    <a:gd name="T32" fmla="*/ 2180 w 2192"/>
                    <a:gd name="T33" fmla="*/ 1330 h 2484"/>
                    <a:gd name="T34" fmla="*/ 2168 w 2192"/>
                    <a:gd name="T35" fmla="*/ 1444 h 2484"/>
                    <a:gd name="T36" fmla="*/ 2151 w 2192"/>
                    <a:gd name="T37" fmla="*/ 1559 h 2484"/>
                    <a:gd name="T38" fmla="*/ 2127 w 2192"/>
                    <a:gd name="T39" fmla="*/ 1674 h 2484"/>
                    <a:gd name="T40" fmla="*/ 2094 w 2192"/>
                    <a:gd name="T41" fmla="*/ 1788 h 2484"/>
                    <a:gd name="T42" fmla="*/ 2052 w 2192"/>
                    <a:gd name="T43" fmla="*/ 1899 h 2484"/>
                    <a:gd name="T44" fmla="*/ 2000 w 2192"/>
                    <a:gd name="T45" fmla="*/ 2004 h 2484"/>
                    <a:gd name="T46" fmla="*/ 1938 w 2192"/>
                    <a:gd name="T47" fmla="*/ 2103 h 2484"/>
                    <a:gd name="T48" fmla="*/ 1863 w 2192"/>
                    <a:gd name="T49" fmla="*/ 2195 h 2484"/>
                    <a:gd name="T50" fmla="*/ 1775 w 2192"/>
                    <a:gd name="T51" fmla="*/ 2276 h 2484"/>
                    <a:gd name="T52" fmla="*/ 1672 w 2192"/>
                    <a:gd name="T53" fmla="*/ 2347 h 2484"/>
                    <a:gd name="T54" fmla="*/ 1555 w 2192"/>
                    <a:gd name="T55" fmla="*/ 2404 h 2484"/>
                    <a:gd name="T56" fmla="*/ 1419 w 2192"/>
                    <a:gd name="T57" fmla="*/ 2447 h 2484"/>
                    <a:gd name="T58" fmla="*/ 1267 w 2192"/>
                    <a:gd name="T59" fmla="*/ 2474 h 2484"/>
                    <a:gd name="T60" fmla="*/ 1096 w 2192"/>
                    <a:gd name="T61" fmla="*/ 2484 h 2484"/>
                    <a:gd name="T62" fmla="*/ 926 w 2192"/>
                    <a:gd name="T63" fmla="*/ 2474 h 2484"/>
                    <a:gd name="T64" fmla="*/ 774 w 2192"/>
                    <a:gd name="T65" fmla="*/ 2447 h 2484"/>
                    <a:gd name="T66" fmla="*/ 638 w 2192"/>
                    <a:gd name="T67" fmla="*/ 2404 h 2484"/>
                    <a:gd name="T68" fmla="*/ 521 w 2192"/>
                    <a:gd name="T69" fmla="*/ 2347 h 2484"/>
                    <a:gd name="T70" fmla="*/ 418 w 2192"/>
                    <a:gd name="T71" fmla="*/ 2276 h 2484"/>
                    <a:gd name="T72" fmla="*/ 329 w 2192"/>
                    <a:gd name="T73" fmla="*/ 2195 h 2484"/>
                    <a:gd name="T74" fmla="*/ 255 w 2192"/>
                    <a:gd name="T75" fmla="*/ 2103 h 2484"/>
                    <a:gd name="T76" fmla="*/ 191 w 2192"/>
                    <a:gd name="T77" fmla="*/ 2004 h 2484"/>
                    <a:gd name="T78" fmla="*/ 141 w 2192"/>
                    <a:gd name="T79" fmla="*/ 1899 h 2484"/>
                    <a:gd name="T80" fmla="*/ 99 w 2192"/>
                    <a:gd name="T81" fmla="*/ 1788 h 2484"/>
                    <a:gd name="T82" fmla="*/ 66 w 2192"/>
                    <a:gd name="T83" fmla="*/ 1674 h 2484"/>
                    <a:gd name="T84" fmla="*/ 42 w 2192"/>
                    <a:gd name="T85" fmla="*/ 1559 h 2484"/>
                    <a:gd name="T86" fmla="*/ 24 w 2192"/>
                    <a:gd name="T87" fmla="*/ 1444 h 2484"/>
                    <a:gd name="T88" fmla="*/ 12 w 2192"/>
                    <a:gd name="T89" fmla="*/ 1330 h 2484"/>
                    <a:gd name="T90" fmla="*/ 5 w 2192"/>
                    <a:gd name="T91" fmla="*/ 1218 h 2484"/>
                    <a:gd name="T92" fmla="*/ 2 w 2192"/>
                    <a:gd name="T93" fmla="*/ 1112 h 2484"/>
                    <a:gd name="T94" fmla="*/ 0 w 2192"/>
                    <a:gd name="T95" fmla="*/ 1012 h 2484"/>
                    <a:gd name="T96" fmla="*/ 0 w 2192"/>
                    <a:gd name="T97" fmla="*/ 921 h 2484"/>
                    <a:gd name="T98" fmla="*/ 2 w 2192"/>
                    <a:gd name="T99" fmla="*/ 839 h 2484"/>
                    <a:gd name="T100" fmla="*/ 3 w 2192"/>
                    <a:gd name="T101" fmla="*/ 739 h 2484"/>
                    <a:gd name="T102" fmla="*/ 21 w 2192"/>
                    <a:gd name="T103" fmla="*/ 620 h 2484"/>
                    <a:gd name="T104" fmla="*/ 55 w 2192"/>
                    <a:gd name="T105" fmla="*/ 507 h 2484"/>
                    <a:gd name="T106" fmla="*/ 107 w 2192"/>
                    <a:gd name="T107" fmla="*/ 405 h 2484"/>
                    <a:gd name="T108" fmla="*/ 176 w 2192"/>
                    <a:gd name="T109" fmla="*/ 311 h 2484"/>
                    <a:gd name="T110" fmla="*/ 265 w 2192"/>
                    <a:gd name="T111" fmla="*/ 228 h 2484"/>
                    <a:gd name="T112" fmla="*/ 372 w 2192"/>
                    <a:gd name="T113" fmla="*/ 155 h 2484"/>
                    <a:gd name="T114" fmla="*/ 499 w 2192"/>
                    <a:gd name="T115" fmla="*/ 96 h 2484"/>
                    <a:gd name="T116" fmla="*/ 645 w 2192"/>
                    <a:gd name="T117" fmla="*/ 50 h 2484"/>
                    <a:gd name="T118" fmla="*/ 810 w 2192"/>
                    <a:gd name="T119" fmla="*/ 19 h 2484"/>
                    <a:gd name="T120" fmla="*/ 996 w 2192"/>
                    <a:gd name="T121" fmla="*/ 2 h 2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192" h="2484">
                      <a:moveTo>
                        <a:pt x="1096" y="0"/>
                      </a:moveTo>
                      <a:lnTo>
                        <a:pt x="1196" y="2"/>
                      </a:lnTo>
                      <a:lnTo>
                        <a:pt x="1293" y="9"/>
                      </a:lnTo>
                      <a:lnTo>
                        <a:pt x="1382" y="19"/>
                      </a:lnTo>
                      <a:lnTo>
                        <a:pt x="1468" y="33"/>
                      </a:lnTo>
                      <a:lnTo>
                        <a:pt x="1548" y="50"/>
                      </a:lnTo>
                      <a:lnTo>
                        <a:pt x="1624" y="72"/>
                      </a:lnTo>
                      <a:lnTo>
                        <a:pt x="1694" y="96"/>
                      </a:lnTo>
                      <a:lnTo>
                        <a:pt x="1760" y="124"/>
                      </a:lnTo>
                      <a:lnTo>
                        <a:pt x="1820" y="155"/>
                      </a:lnTo>
                      <a:lnTo>
                        <a:pt x="1876" y="190"/>
                      </a:lnTo>
                      <a:lnTo>
                        <a:pt x="1928" y="228"/>
                      </a:lnTo>
                      <a:lnTo>
                        <a:pt x="1973" y="268"/>
                      </a:lnTo>
                      <a:lnTo>
                        <a:pt x="2017" y="311"/>
                      </a:lnTo>
                      <a:lnTo>
                        <a:pt x="2053" y="357"/>
                      </a:lnTo>
                      <a:lnTo>
                        <a:pt x="2086" y="405"/>
                      </a:lnTo>
                      <a:lnTo>
                        <a:pt x="2114" y="455"/>
                      </a:lnTo>
                      <a:lnTo>
                        <a:pt x="2138" y="507"/>
                      </a:lnTo>
                      <a:lnTo>
                        <a:pt x="2157" y="563"/>
                      </a:lnTo>
                      <a:lnTo>
                        <a:pt x="2172" y="620"/>
                      </a:lnTo>
                      <a:lnTo>
                        <a:pt x="2184" y="678"/>
                      </a:lnTo>
                      <a:lnTo>
                        <a:pt x="2190" y="739"/>
                      </a:lnTo>
                      <a:lnTo>
                        <a:pt x="2191" y="802"/>
                      </a:lnTo>
                      <a:lnTo>
                        <a:pt x="2191" y="839"/>
                      </a:lnTo>
                      <a:lnTo>
                        <a:pt x="2192" y="878"/>
                      </a:lnTo>
                      <a:lnTo>
                        <a:pt x="2192" y="921"/>
                      </a:lnTo>
                      <a:lnTo>
                        <a:pt x="2192" y="965"/>
                      </a:lnTo>
                      <a:lnTo>
                        <a:pt x="2192" y="1012"/>
                      </a:lnTo>
                      <a:lnTo>
                        <a:pt x="2192" y="1062"/>
                      </a:lnTo>
                      <a:lnTo>
                        <a:pt x="2191" y="1112"/>
                      </a:lnTo>
                      <a:lnTo>
                        <a:pt x="2190" y="1165"/>
                      </a:lnTo>
                      <a:lnTo>
                        <a:pt x="2187" y="1218"/>
                      </a:lnTo>
                      <a:lnTo>
                        <a:pt x="2185" y="1273"/>
                      </a:lnTo>
                      <a:lnTo>
                        <a:pt x="2180" y="1330"/>
                      </a:lnTo>
                      <a:lnTo>
                        <a:pt x="2175" y="1386"/>
                      </a:lnTo>
                      <a:lnTo>
                        <a:pt x="2168" y="1444"/>
                      </a:lnTo>
                      <a:lnTo>
                        <a:pt x="2161" y="1501"/>
                      </a:lnTo>
                      <a:lnTo>
                        <a:pt x="2151" y="1559"/>
                      </a:lnTo>
                      <a:lnTo>
                        <a:pt x="2139" y="1617"/>
                      </a:lnTo>
                      <a:lnTo>
                        <a:pt x="2127" y="1674"/>
                      </a:lnTo>
                      <a:lnTo>
                        <a:pt x="2111" y="1731"/>
                      </a:lnTo>
                      <a:lnTo>
                        <a:pt x="2094" y="1788"/>
                      </a:lnTo>
                      <a:lnTo>
                        <a:pt x="2075" y="1844"/>
                      </a:lnTo>
                      <a:lnTo>
                        <a:pt x="2052" y="1899"/>
                      </a:lnTo>
                      <a:lnTo>
                        <a:pt x="2028" y="1952"/>
                      </a:lnTo>
                      <a:lnTo>
                        <a:pt x="2000" y="2004"/>
                      </a:lnTo>
                      <a:lnTo>
                        <a:pt x="1971" y="2055"/>
                      </a:lnTo>
                      <a:lnTo>
                        <a:pt x="1938" y="2103"/>
                      </a:lnTo>
                      <a:lnTo>
                        <a:pt x="1903" y="2150"/>
                      </a:lnTo>
                      <a:lnTo>
                        <a:pt x="1863" y="2195"/>
                      </a:lnTo>
                      <a:lnTo>
                        <a:pt x="1820" y="2237"/>
                      </a:lnTo>
                      <a:lnTo>
                        <a:pt x="1775" y="2276"/>
                      </a:lnTo>
                      <a:lnTo>
                        <a:pt x="1725" y="2313"/>
                      </a:lnTo>
                      <a:lnTo>
                        <a:pt x="1672" y="2347"/>
                      </a:lnTo>
                      <a:lnTo>
                        <a:pt x="1615" y="2378"/>
                      </a:lnTo>
                      <a:lnTo>
                        <a:pt x="1555" y="2404"/>
                      </a:lnTo>
                      <a:lnTo>
                        <a:pt x="1489" y="2427"/>
                      </a:lnTo>
                      <a:lnTo>
                        <a:pt x="1419" y="2447"/>
                      </a:lnTo>
                      <a:lnTo>
                        <a:pt x="1346" y="2462"/>
                      </a:lnTo>
                      <a:lnTo>
                        <a:pt x="1267" y="2474"/>
                      </a:lnTo>
                      <a:lnTo>
                        <a:pt x="1184" y="2481"/>
                      </a:lnTo>
                      <a:lnTo>
                        <a:pt x="1096" y="2484"/>
                      </a:lnTo>
                      <a:lnTo>
                        <a:pt x="1009" y="2481"/>
                      </a:lnTo>
                      <a:lnTo>
                        <a:pt x="926" y="2474"/>
                      </a:lnTo>
                      <a:lnTo>
                        <a:pt x="847" y="2462"/>
                      </a:lnTo>
                      <a:lnTo>
                        <a:pt x="774" y="2447"/>
                      </a:lnTo>
                      <a:lnTo>
                        <a:pt x="704" y="2427"/>
                      </a:lnTo>
                      <a:lnTo>
                        <a:pt x="638" y="2404"/>
                      </a:lnTo>
                      <a:lnTo>
                        <a:pt x="577" y="2378"/>
                      </a:lnTo>
                      <a:lnTo>
                        <a:pt x="521" y="2347"/>
                      </a:lnTo>
                      <a:lnTo>
                        <a:pt x="467" y="2313"/>
                      </a:lnTo>
                      <a:lnTo>
                        <a:pt x="418" y="2276"/>
                      </a:lnTo>
                      <a:lnTo>
                        <a:pt x="372" y="2237"/>
                      </a:lnTo>
                      <a:lnTo>
                        <a:pt x="329" y="2195"/>
                      </a:lnTo>
                      <a:lnTo>
                        <a:pt x="290" y="2150"/>
                      </a:lnTo>
                      <a:lnTo>
                        <a:pt x="255" y="2103"/>
                      </a:lnTo>
                      <a:lnTo>
                        <a:pt x="222" y="2055"/>
                      </a:lnTo>
                      <a:lnTo>
                        <a:pt x="191" y="2004"/>
                      </a:lnTo>
                      <a:lnTo>
                        <a:pt x="165" y="1952"/>
                      </a:lnTo>
                      <a:lnTo>
                        <a:pt x="141" y="1899"/>
                      </a:lnTo>
                      <a:lnTo>
                        <a:pt x="118" y="1844"/>
                      </a:lnTo>
                      <a:lnTo>
                        <a:pt x="99" y="1788"/>
                      </a:lnTo>
                      <a:lnTo>
                        <a:pt x="81" y="1731"/>
                      </a:lnTo>
                      <a:lnTo>
                        <a:pt x="66" y="1674"/>
                      </a:lnTo>
                      <a:lnTo>
                        <a:pt x="54" y="1617"/>
                      </a:lnTo>
                      <a:lnTo>
                        <a:pt x="42" y="1559"/>
                      </a:lnTo>
                      <a:lnTo>
                        <a:pt x="32" y="1501"/>
                      </a:lnTo>
                      <a:lnTo>
                        <a:pt x="24" y="1444"/>
                      </a:lnTo>
                      <a:lnTo>
                        <a:pt x="18" y="1386"/>
                      </a:lnTo>
                      <a:lnTo>
                        <a:pt x="12" y="1330"/>
                      </a:lnTo>
                      <a:lnTo>
                        <a:pt x="8" y="1273"/>
                      </a:lnTo>
                      <a:lnTo>
                        <a:pt x="5" y="1218"/>
                      </a:lnTo>
                      <a:lnTo>
                        <a:pt x="3" y="1165"/>
                      </a:lnTo>
                      <a:lnTo>
                        <a:pt x="2" y="1112"/>
                      </a:lnTo>
                      <a:lnTo>
                        <a:pt x="0" y="1062"/>
                      </a:lnTo>
                      <a:lnTo>
                        <a:pt x="0" y="1012"/>
                      </a:lnTo>
                      <a:lnTo>
                        <a:pt x="0" y="965"/>
                      </a:lnTo>
                      <a:lnTo>
                        <a:pt x="0" y="921"/>
                      </a:lnTo>
                      <a:lnTo>
                        <a:pt x="0" y="878"/>
                      </a:lnTo>
                      <a:lnTo>
                        <a:pt x="2" y="839"/>
                      </a:lnTo>
                      <a:lnTo>
                        <a:pt x="2" y="802"/>
                      </a:lnTo>
                      <a:lnTo>
                        <a:pt x="3" y="739"/>
                      </a:lnTo>
                      <a:lnTo>
                        <a:pt x="9" y="678"/>
                      </a:lnTo>
                      <a:lnTo>
                        <a:pt x="21" y="620"/>
                      </a:lnTo>
                      <a:lnTo>
                        <a:pt x="36" y="563"/>
                      </a:lnTo>
                      <a:lnTo>
                        <a:pt x="55" y="507"/>
                      </a:lnTo>
                      <a:lnTo>
                        <a:pt x="79" y="455"/>
                      </a:lnTo>
                      <a:lnTo>
                        <a:pt x="107" y="405"/>
                      </a:lnTo>
                      <a:lnTo>
                        <a:pt x="140" y="357"/>
                      </a:lnTo>
                      <a:lnTo>
                        <a:pt x="176" y="311"/>
                      </a:lnTo>
                      <a:lnTo>
                        <a:pt x="218" y="268"/>
                      </a:lnTo>
                      <a:lnTo>
                        <a:pt x="265" y="228"/>
                      </a:lnTo>
                      <a:lnTo>
                        <a:pt x="317" y="190"/>
                      </a:lnTo>
                      <a:lnTo>
                        <a:pt x="372" y="155"/>
                      </a:lnTo>
                      <a:lnTo>
                        <a:pt x="433" y="124"/>
                      </a:lnTo>
                      <a:lnTo>
                        <a:pt x="499" y="96"/>
                      </a:lnTo>
                      <a:lnTo>
                        <a:pt x="569" y="72"/>
                      </a:lnTo>
                      <a:lnTo>
                        <a:pt x="645" y="50"/>
                      </a:lnTo>
                      <a:lnTo>
                        <a:pt x="724" y="33"/>
                      </a:lnTo>
                      <a:lnTo>
                        <a:pt x="810" y="19"/>
                      </a:lnTo>
                      <a:lnTo>
                        <a:pt x="900" y="9"/>
                      </a:lnTo>
                      <a:lnTo>
                        <a:pt x="996" y="2"/>
                      </a:lnTo>
                      <a:lnTo>
                        <a:pt x="1096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67"/>
                <p:cNvSpPr>
                  <a:spLocks/>
                </p:cNvSpPr>
                <p:nvPr/>
              </p:nvSpPr>
              <p:spPr bwMode="auto">
                <a:xfrm>
                  <a:off x="975" y="1625"/>
                  <a:ext cx="78" cy="87"/>
                </a:xfrm>
                <a:custGeom>
                  <a:avLst/>
                  <a:gdLst>
                    <a:gd name="T0" fmla="*/ 119 w 236"/>
                    <a:gd name="T1" fmla="*/ 0 h 259"/>
                    <a:gd name="T2" fmla="*/ 145 w 236"/>
                    <a:gd name="T3" fmla="*/ 4 h 259"/>
                    <a:gd name="T4" fmla="*/ 170 w 236"/>
                    <a:gd name="T5" fmla="*/ 13 h 259"/>
                    <a:gd name="T6" fmla="*/ 192 w 236"/>
                    <a:gd name="T7" fmla="*/ 28 h 259"/>
                    <a:gd name="T8" fmla="*/ 211 w 236"/>
                    <a:gd name="T9" fmla="*/ 48 h 259"/>
                    <a:gd name="T10" fmla="*/ 225 w 236"/>
                    <a:gd name="T11" fmla="*/ 72 h 259"/>
                    <a:gd name="T12" fmla="*/ 234 w 236"/>
                    <a:gd name="T13" fmla="*/ 100 h 259"/>
                    <a:gd name="T14" fmla="*/ 236 w 236"/>
                    <a:gd name="T15" fmla="*/ 129 h 259"/>
                    <a:gd name="T16" fmla="*/ 234 w 236"/>
                    <a:gd name="T17" fmla="*/ 159 h 259"/>
                    <a:gd name="T18" fmla="*/ 225 w 236"/>
                    <a:gd name="T19" fmla="*/ 187 h 259"/>
                    <a:gd name="T20" fmla="*/ 211 w 236"/>
                    <a:gd name="T21" fmla="*/ 211 h 259"/>
                    <a:gd name="T22" fmla="*/ 192 w 236"/>
                    <a:gd name="T23" fmla="*/ 230 h 259"/>
                    <a:gd name="T24" fmla="*/ 170 w 236"/>
                    <a:gd name="T25" fmla="*/ 247 h 259"/>
                    <a:gd name="T26" fmla="*/ 145 w 236"/>
                    <a:gd name="T27" fmla="*/ 256 h 259"/>
                    <a:gd name="T28" fmla="*/ 119 w 236"/>
                    <a:gd name="T29" fmla="*/ 259 h 259"/>
                    <a:gd name="T30" fmla="*/ 91 w 236"/>
                    <a:gd name="T31" fmla="*/ 256 h 259"/>
                    <a:gd name="T32" fmla="*/ 65 w 236"/>
                    <a:gd name="T33" fmla="*/ 247 h 259"/>
                    <a:gd name="T34" fmla="*/ 44 w 236"/>
                    <a:gd name="T35" fmla="*/ 230 h 259"/>
                    <a:gd name="T36" fmla="*/ 25 w 236"/>
                    <a:gd name="T37" fmla="*/ 211 h 259"/>
                    <a:gd name="T38" fmla="*/ 11 w 236"/>
                    <a:gd name="T39" fmla="*/ 187 h 259"/>
                    <a:gd name="T40" fmla="*/ 2 w 236"/>
                    <a:gd name="T41" fmla="*/ 159 h 259"/>
                    <a:gd name="T42" fmla="*/ 0 w 236"/>
                    <a:gd name="T43" fmla="*/ 129 h 259"/>
                    <a:gd name="T44" fmla="*/ 2 w 236"/>
                    <a:gd name="T45" fmla="*/ 100 h 259"/>
                    <a:gd name="T46" fmla="*/ 11 w 236"/>
                    <a:gd name="T47" fmla="*/ 72 h 259"/>
                    <a:gd name="T48" fmla="*/ 25 w 236"/>
                    <a:gd name="T49" fmla="*/ 48 h 259"/>
                    <a:gd name="T50" fmla="*/ 44 w 236"/>
                    <a:gd name="T51" fmla="*/ 28 h 259"/>
                    <a:gd name="T52" fmla="*/ 65 w 236"/>
                    <a:gd name="T53" fmla="*/ 13 h 259"/>
                    <a:gd name="T54" fmla="*/ 91 w 236"/>
                    <a:gd name="T55" fmla="*/ 4 h 259"/>
                    <a:gd name="T56" fmla="*/ 119 w 236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6" h="259">
                      <a:moveTo>
                        <a:pt x="119" y="0"/>
                      </a:moveTo>
                      <a:lnTo>
                        <a:pt x="145" y="4"/>
                      </a:lnTo>
                      <a:lnTo>
                        <a:pt x="170" y="13"/>
                      </a:lnTo>
                      <a:lnTo>
                        <a:pt x="192" y="28"/>
                      </a:lnTo>
                      <a:lnTo>
                        <a:pt x="211" y="48"/>
                      </a:lnTo>
                      <a:lnTo>
                        <a:pt x="225" y="72"/>
                      </a:lnTo>
                      <a:lnTo>
                        <a:pt x="234" y="100"/>
                      </a:lnTo>
                      <a:lnTo>
                        <a:pt x="236" y="129"/>
                      </a:lnTo>
                      <a:lnTo>
                        <a:pt x="234" y="159"/>
                      </a:lnTo>
                      <a:lnTo>
                        <a:pt x="225" y="187"/>
                      </a:lnTo>
                      <a:lnTo>
                        <a:pt x="211" y="211"/>
                      </a:lnTo>
                      <a:lnTo>
                        <a:pt x="192" y="230"/>
                      </a:lnTo>
                      <a:lnTo>
                        <a:pt x="170" y="247"/>
                      </a:lnTo>
                      <a:lnTo>
                        <a:pt x="145" y="256"/>
                      </a:lnTo>
                      <a:lnTo>
                        <a:pt x="119" y="259"/>
                      </a:lnTo>
                      <a:lnTo>
                        <a:pt x="91" y="256"/>
                      </a:lnTo>
                      <a:lnTo>
                        <a:pt x="65" y="247"/>
                      </a:lnTo>
                      <a:lnTo>
                        <a:pt x="44" y="230"/>
                      </a:lnTo>
                      <a:lnTo>
                        <a:pt x="25" y="211"/>
                      </a:lnTo>
                      <a:lnTo>
                        <a:pt x="11" y="187"/>
                      </a:lnTo>
                      <a:lnTo>
                        <a:pt x="2" y="159"/>
                      </a:lnTo>
                      <a:lnTo>
                        <a:pt x="0" y="129"/>
                      </a:lnTo>
                      <a:lnTo>
                        <a:pt x="2" y="100"/>
                      </a:lnTo>
                      <a:lnTo>
                        <a:pt x="11" y="72"/>
                      </a:lnTo>
                      <a:lnTo>
                        <a:pt x="25" y="48"/>
                      </a:lnTo>
                      <a:lnTo>
                        <a:pt x="44" y="28"/>
                      </a:lnTo>
                      <a:lnTo>
                        <a:pt x="65" y="13"/>
                      </a:lnTo>
                      <a:lnTo>
                        <a:pt x="91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68"/>
                <p:cNvSpPr>
                  <a:spLocks/>
                </p:cNvSpPr>
                <p:nvPr/>
              </p:nvSpPr>
              <p:spPr bwMode="auto">
                <a:xfrm>
                  <a:off x="98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50 w 71"/>
                    <a:gd name="T3" fmla="*/ 2 h 71"/>
                    <a:gd name="T4" fmla="*/ 60 w 71"/>
                    <a:gd name="T5" fmla="*/ 10 h 71"/>
                    <a:gd name="T6" fmla="*/ 67 w 71"/>
                    <a:gd name="T7" fmla="*/ 21 h 71"/>
                    <a:gd name="T8" fmla="*/ 71 w 71"/>
                    <a:gd name="T9" fmla="*/ 35 h 71"/>
                    <a:gd name="T10" fmla="*/ 67 w 71"/>
                    <a:gd name="T11" fmla="*/ 48 h 71"/>
                    <a:gd name="T12" fmla="*/ 60 w 71"/>
                    <a:gd name="T13" fmla="*/ 60 h 71"/>
                    <a:gd name="T14" fmla="*/ 50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50" y="2"/>
                      </a:lnTo>
                      <a:lnTo>
                        <a:pt x="60" y="10"/>
                      </a:lnTo>
                      <a:lnTo>
                        <a:pt x="67" y="21"/>
                      </a:lnTo>
                      <a:lnTo>
                        <a:pt x="71" y="35"/>
                      </a:lnTo>
                      <a:lnTo>
                        <a:pt x="67" y="48"/>
                      </a:lnTo>
                      <a:lnTo>
                        <a:pt x="60" y="60"/>
                      </a:lnTo>
                      <a:lnTo>
                        <a:pt x="50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69"/>
                <p:cNvSpPr>
                  <a:spLocks/>
                </p:cNvSpPr>
                <p:nvPr/>
              </p:nvSpPr>
              <p:spPr bwMode="auto">
                <a:xfrm>
                  <a:off x="947" y="1510"/>
                  <a:ext cx="129" cy="56"/>
                </a:xfrm>
                <a:custGeom>
                  <a:avLst/>
                  <a:gdLst>
                    <a:gd name="T0" fmla="*/ 203 w 388"/>
                    <a:gd name="T1" fmla="*/ 0 h 169"/>
                    <a:gd name="T2" fmla="*/ 241 w 388"/>
                    <a:gd name="T3" fmla="*/ 1 h 169"/>
                    <a:gd name="T4" fmla="*/ 275 w 388"/>
                    <a:gd name="T5" fmla="*/ 8 h 169"/>
                    <a:gd name="T6" fmla="*/ 303 w 388"/>
                    <a:gd name="T7" fmla="*/ 17 h 169"/>
                    <a:gd name="T8" fmla="*/ 326 w 388"/>
                    <a:gd name="T9" fmla="*/ 28 h 169"/>
                    <a:gd name="T10" fmla="*/ 346 w 388"/>
                    <a:gd name="T11" fmla="*/ 42 h 169"/>
                    <a:gd name="T12" fmla="*/ 361 w 388"/>
                    <a:gd name="T13" fmla="*/ 57 h 169"/>
                    <a:gd name="T14" fmla="*/ 372 w 388"/>
                    <a:gd name="T15" fmla="*/ 74 h 169"/>
                    <a:gd name="T16" fmla="*/ 380 w 388"/>
                    <a:gd name="T17" fmla="*/ 90 h 169"/>
                    <a:gd name="T18" fmla="*/ 385 w 388"/>
                    <a:gd name="T19" fmla="*/ 107 h 169"/>
                    <a:gd name="T20" fmla="*/ 388 w 388"/>
                    <a:gd name="T21" fmla="*/ 123 h 169"/>
                    <a:gd name="T22" fmla="*/ 388 w 388"/>
                    <a:gd name="T23" fmla="*/ 137 h 169"/>
                    <a:gd name="T24" fmla="*/ 385 w 388"/>
                    <a:gd name="T25" fmla="*/ 150 h 169"/>
                    <a:gd name="T26" fmla="*/ 381 w 388"/>
                    <a:gd name="T27" fmla="*/ 158 h 169"/>
                    <a:gd name="T28" fmla="*/ 376 w 388"/>
                    <a:gd name="T29" fmla="*/ 165 h 169"/>
                    <a:gd name="T30" fmla="*/ 370 w 388"/>
                    <a:gd name="T31" fmla="*/ 169 h 169"/>
                    <a:gd name="T32" fmla="*/ 364 w 388"/>
                    <a:gd name="T33" fmla="*/ 167 h 169"/>
                    <a:gd name="T34" fmla="*/ 324 w 388"/>
                    <a:gd name="T35" fmla="*/ 148 h 169"/>
                    <a:gd name="T36" fmla="*/ 288 w 388"/>
                    <a:gd name="T37" fmla="*/ 136 h 169"/>
                    <a:gd name="T38" fmla="*/ 253 w 388"/>
                    <a:gd name="T39" fmla="*/ 127 h 169"/>
                    <a:gd name="T40" fmla="*/ 222 w 388"/>
                    <a:gd name="T41" fmla="*/ 123 h 169"/>
                    <a:gd name="T42" fmla="*/ 193 w 388"/>
                    <a:gd name="T43" fmla="*/ 122 h 169"/>
                    <a:gd name="T44" fmla="*/ 166 w 388"/>
                    <a:gd name="T45" fmla="*/ 124 h 169"/>
                    <a:gd name="T46" fmla="*/ 142 w 388"/>
                    <a:gd name="T47" fmla="*/ 128 h 169"/>
                    <a:gd name="T48" fmla="*/ 121 w 388"/>
                    <a:gd name="T49" fmla="*/ 134 h 169"/>
                    <a:gd name="T50" fmla="*/ 100 w 388"/>
                    <a:gd name="T51" fmla="*/ 141 h 169"/>
                    <a:gd name="T52" fmla="*/ 81 w 388"/>
                    <a:gd name="T53" fmla="*/ 147 h 169"/>
                    <a:gd name="T54" fmla="*/ 65 w 388"/>
                    <a:gd name="T55" fmla="*/ 152 h 169"/>
                    <a:gd name="T56" fmla="*/ 50 w 388"/>
                    <a:gd name="T57" fmla="*/ 157 h 169"/>
                    <a:gd name="T58" fmla="*/ 36 w 388"/>
                    <a:gd name="T59" fmla="*/ 158 h 169"/>
                    <a:gd name="T60" fmla="*/ 23 w 388"/>
                    <a:gd name="T61" fmla="*/ 158 h 169"/>
                    <a:gd name="T62" fmla="*/ 12 w 388"/>
                    <a:gd name="T63" fmla="*/ 155 h 169"/>
                    <a:gd name="T64" fmla="*/ 5 w 388"/>
                    <a:gd name="T65" fmla="*/ 150 h 169"/>
                    <a:gd name="T66" fmla="*/ 2 w 388"/>
                    <a:gd name="T67" fmla="*/ 141 h 169"/>
                    <a:gd name="T68" fmla="*/ 0 w 388"/>
                    <a:gd name="T69" fmla="*/ 129 h 169"/>
                    <a:gd name="T70" fmla="*/ 2 w 388"/>
                    <a:gd name="T71" fmla="*/ 117 h 169"/>
                    <a:gd name="T72" fmla="*/ 5 w 388"/>
                    <a:gd name="T73" fmla="*/ 103 h 169"/>
                    <a:gd name="T74" fmla="*/ 12 w 388"/>
                    <a:gd name="T75" fmla="*/ 86 h 169"/>
                    <a:gd name="T76" fmla="*/ 23 w 388"/>
                    <a:gd name="T77" fmla="*/ 71 h 169"/>
                    <a:gd name="T78" fmla="*/ 36 w 388"/>
                    <a:gd name="T79" fmla="*/ 56 h 169"/>
                    <a:gd name="T80" fmla="*/ 53 w 388"/>
                    <a:gd name="T81" fmla="*/ 41 h 169"/>
                    <a:gd name="T82" fmla="*/ 75 w 388"/>
                    <a:gd name="T83" fmla="*/ 28 h 169"/>
                    <a:gd name="T84" fmla="*/ 100 w 388"/>
                    <a:gd name="T85" fmla="*/ 17 h 169"/>
                    <a:gd name="T86" fmla="*/ 129 w 388"/>
                    <a:gd name="T87" fmla="*/ 8 h 169"/>
                    <a:gd name="T88" fmla="*/ 164 w 388"/>
                    <a:gd name="T89" fmla="*/ 1 h 169"/>
                    <a:gd name="T90" fmla="*/ 203 w 388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8" h="169">
                      <a:moveTo>
                        <a:pt x="203" y="0"/>
                      </a:moveTo>
                      <a:lnTo>
                        <a:pt x="241" y="1"/>
                      </a:lnTo>
                      <a:lnTo>
                        <a:pt x="275" y="8"/>
                      </a:lnTo>
                      <a:lnTo>
                        <a:pt x="303" y="17"/>
                      </a:lnTo>
                      <a:lnTo>
                        <a:pt x="326" y="28"/>
                      </a:lnTo>
                      <a:lnTo>
                        <a:pt x="346" y="42"/>
                      </a:lnTo>
                      <a:lnTo>
                        <a:pt x="361" y="57"/>
                      </a:lnTo>
                      <a:lnTo>
                        <a:pt x="372" y="74"/>
                      </a:lnTo>
                      <a:lnTo>
                        <a:pt x="380" y="90"/>
                      </a:lnTo>
                      <a:lnTo>
                        <a:pt x="385" y="107"/>
                      </a:lnTo>
                      <a:lnTo>
                        <a:pt x="388" y="123"/>
                      </a:lnTo>
                      <a:lnTo>
                        <a:pt x="388" y="137"/>
                      </a:lnTo>
                      <a:lnTo>
                        <a:pt x="385" y="150"/>
                      </a:lnTo>
                      <a:lnTo>
                        <a:pt x="381" y="158"/>
                      </a:lnTo>
                      <a:lnTo>
                        <a:pt x="376" y="165"/>
                      </a:lnTo>
                      <a:lnTo>
                        <a:pt x="370" y="169"/>
                      </a:lnTo>
                      <a:lnTo>
                        <a:pt x="364" y="167"/>
                      </a:lnTo>
                      <a:lnTo>
                        <a:pt x="324" y="148"/>
                      </a:lnTo>
                      <a:lnTo>
                        <a:pt x="288" y="136"/>
                      </a:lnTo>
                      <a:lnTo>
                        <a:pt x="253" y="127"/>
                      </a:lnTo>
                      <a:lnTo>
                        <a:pt x="222" y="123"/>
                      </a:lnTo>
                      <a:lnTo>
                        <a:pt x="193" y="122"/>
                      </a:lnTo>
                      <a:lnTo>
                        <a:pt x="166" y="124"/>
                      </a:lnTo>
                      <a:lnTo>
                        <a:pt x="142" y="128"/>
                      </a:lnTo>
                      <a:lnTo>
                        <a:pt x="121" y="134"/>
                      </a:lnTo>
                      <a:lnTo>
                        <a:pt x="100" y="141"/>
                      </a:lnTo>
                      <a:lnTo>
                        <a:pt x="81" y="147"/>
                      </a:lnTo>
                      <a:lnTo>
                        <a:pt x="65" y="152"/>
                      </a:lnTo>
                      <a:lnTo>
                        <a:pt x="50" y="157"/>
                      </a:lnTo>
                      <a:lnTo>
                        <a:pt x="36" y="158"/>
                      </a:lnTo>
                      <a:lnTo>
                        <a:pt x="23" y="158"/>
                      </a:lnTo>
                      <a:lnTo>
                        <a:pt x="12" y="155"/>
                      </a:lnTo>
                      <a:lnTo>
                        <a:pt x="5" y="150"/>
                      </a:lnTo>
                      <a:lnTo>
                        <a:pt x="2" y="141"/>
                      </a:lnTo>
                      <a:lnTo>
                        <a:pt x="0" y="129"/>
                      </a:lnTo>
                      <a:lnTo>
                        <a:pt x="2" y="117"/>
                      </a:lnTo>
                      <a:lnTo>
                        <a:pt x="5" y="103"/>
                      </a:lnTo>
                      <a:lnTo>
                        <a:pt x="12" y="86"/>
                      </a:lnTo>
                      <a:lnTo>
                        <a:pt x="23" y="71"/>
                      </a:lnTo>
                      <a:lnTo>
                        <a:pt x="36" y="56"/>
                      </a:lnTo>
                      <a:lnTo>
                        <a:pt x="53" y="41"/>
                      </a:lnTo>
                      <a:lnTo>
                        <a:pt x="75" y="28"/>
                      </a:lnTo>
                      <a:lnTo>
                        <a:pt x="100" y="17"/>
                      </a:lnTo>
                      <a:lnTo>
                        <a:pt x="129" y="8"/>
                      </a:lnTo>
                      <a:lnTo>
                        <a:pt x="164" y="1"/>
                      </a:lnTo>
                      <a:lnTo>
                        <a:pt x="203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70"/>
                <p:cNvSpPr>
                  <a:spLocks/>
                </p:cNvSpPr>
                <p:nvPr/>
              </p:nvSpPr>
              <p:spPr bwMode="auto">
                <a:xfrm>
                  <a:off x="1335" y="1625"/>
                  <a:ext cx="79" cy="87"/>
                </a:xfrm>
                <a:custGeom>
                  <a:avLst/>
                  <a:gdLst>
                    <a:gd name="T0" fmla="*/ 119 w 238"/>
                    <a:gd name="T1" fmla="*/ 0 h 259"/>
                    <a:gd name="T2" fmla="*/ 146 w 238"/>
                    <a:gd name="T3" fmla="*/ 4 h 259"/>
                    <a:gd name="T4" fmla="*/ 171 w 238"/>
                    <a:gd name="T5" fmla="*/ 13 h 259"/>
                    <a:gd name="T6" fmla="*/ 194 w 238"/>
                    <a:gd name="T7" fmla="*/ 28 h 259"/>
                    <a:gd name="T8" fmla="*/ 212 w 238"/>
                    <a:gd name="T9" fmla="*/ 48 h 259"/>
                    <a:gd name="T10" fmla="*/ 226 w 238"/>
                    <a:gd name="T11" fmla="*/ 72 h 259"/>
                    <a:gd name="T12" fmla="*/ 235 w 238"/>
                    <a:gd name="T13" fmla="*/ 100 h 259"/>
                    <a:gd name="T14" fmla="*/ 238 w 238"/>
                    <a:gd name="T15" fmla="*/ 129 h 259"/>
                    <a:gd name="T16" fmla="*/ 235 w 238"/>
                    <a:gd name="T17" fmla="*/ 159 h 259"/>
                    <a:gd name="T18" fmla="*/ 226 w 238"/>
                    <a:gd name="T19" fmla="*/ 187 h 259"/>
                    <a:gd name="T20" fmla="*/ 212 w 238"/>
                    <a:gd name="T21" fmla="*/ 211 h 259"/>
                    <a:gd name="T22" fmla="*/ 194 w 238"/>
                    <a:gd name="T23" fmla="*/ 230 h 259"/>
                    <a:gd name="T24" fmla="*/ 171 w 238"/>
                    <a:gd name="T25" fmla="*/ 247 h 259"/>
                    <a:gd name="T26" fmla="*/ 146 w 238"/>
                    <a:gd name="T27" fmla="*/ 256 h 259"/>
                    <a:gd name="T28" fmla="*/ 119 w 238"/>
                    <a:gd name="T29" fmla="*/ 259 h 259"/>
                    <a:gd name="T30" fmla="*/ 92 w 238"/>
                    <a:gd name="T31" fmla="*/ 256 h 259"/>
                    <a:gd name="T32" fmla="*/ 68 w 238"/>
                    <a:gd name="T33" fmla="*/ 247 h 259"/>
                    <a:gd name="T34" fmla="*/ 45 w 238"/>
                    <a:gd name="T35" fmla="*/ 230 h 259"/>
                    <a:gd name="T36" fmla="*/ 27 w 238"/>
                    <a:gd name="T37" fmla="*/ 211 h 259"/>
                    <a:gd name="T38" fmla="*/ 13 w 238"/>
                    <a:gd name="T39" fmla="*/ 187 h 259"/>
                    <a:gd name="T40" fmla="*/ 4 w 238"/>
                    <a:gd name="T41" fmla="*/ 159 h 259"/>
                    <a:gd name="T42" fmla="*/ 0 w 238"/>
                    <a:gd name="T43" fmla="*/ 129 h 259"/>
                    <a:gd name="T44" fmla="*/ 4 w 238"/>
                    <a:gd name="T45" fmla="*/ 100 h 259"/>
                    <a:gd name="T46" fmla="*/ 13 w 238"/>
                    <a:gd name="T47" fmla="*/ 72 h 259"/>
                    <a:gd name="T48" fmla="*/ 27 w 238"/>
                    <a:gd name="T49" fmla="*/ 48 h 259"/>
                    <a:gd name="T50" fmla="*/ 45 w 238"/>
                    <a:gd name="T51" fmla="*/ 28 h 259"/>
                    <a:gd name="T52" fmla="*/ 68 w 238"/>
                    <a:gd name="T53" fmla="*/ 13 h 259"/>
                    <a:gd name="T54" fmla="*/ 92 w 238"/>
                    <a:gd name="T55" fmla="*/ 4 h 259"/>
                    <a:gd name="T56" fmla="*/ 119 w 238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8" h="259">
                      <a:moveTo>
                        <a:pt x="119" y="0"/>
                      </a:moveTo>
                      <a:lnTo>
                        <a:pt x="146" y="4"/>
                      </a:lnTo>
                      <a:lnTo>
                        <a:pt x="171" y="13"/>
                      </a:lnTo>
                      <a:lnTo>
                        <a:pt x="194" y="28"/>
                      </a:lnTo>
                      <a:lnTo>
                        <a:pt x="212" y="48"/>
                      </a:lnTo>
                      <a:lnTo>
                        <a:pt x="226" y="72"/>
                      </a:lnTo>
                      <a:lnTo>
                        <a:pt x="235" y="100"/>
                      </a:lnTo>
                      <a:lnTo>
                        <a:pt x="238" y="129"/>
                      </a:lnTo>
                      <a:lnTo>
                        <a:pt x="235" y="159"/>
                      </a:lnTo>
                      <a:lnTo>
                        <a:pt x="226" y="187"/>
                      </a:lnTo>
                      <a:lnTo>
                        <a:pt x="212" y="211"/>
                      </a:lnTo>
                      <a:lnTo>
                        <a:pt x="194" y="230"/>
                      </a:lnTo>
                      <a:lnTo>
                        <a:pt x="171" y="247"/>
                      </a:lnTo>
                      <a:lnTo>
                        <a:pt x="146" y="256"/>
                      </a:lnTo>
                      <a:lnTo>
                        <a:pt x="119" y="259"/>
                      </a:lnTo>
                      <a:lnTo>
                        <a:pt x="92" y="256"/>
                      </a:lnTo>
                      <a:lnTo>
                        <a:pt x="68" y="247"/>
                      </a:lnTo>
                      <a:lnTo>
                        <a:pt x="45" y="230"/>
                      </a:lnTo>
                      <a:lnTo>
                        <a:pt x="27" y="211"/>
                      </a:lnTo>
                      <a:lnTo>
                        <a:pt x="13" y="187"/>
                      </a:lnTo>
                      <a:lnTo>
                        <a:pt x="4" y="159"/>
                      </a:lnTo>
                      <a:lnTo>
                        <a:pt x="0" y="129"/>
                      </a:lnTo>
                      <a:lnTo>
                        <a:pt x="4" y="100"/>
                      </a:lnTo>
                      <a:lnTo>
                        <a:pt x="13" y="72"/>
                      </a:lnTo>
                      <a:lnTo>
                        <a:pt x="27" y="48"/>
                      </a:lnTo>
                      <a:lnTo>
                        <a:pt x="45" y="28"/>
                      </a:lnTo>
                      <a:lnTo>
                        <a:pt x="68" y="13"/>
                      </a:lnTo>
                      <a:lnTo>
                        <a:pt x="92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71"/>
                <p:cNvSpPr>
                  <a:spLocks/>
                </p:cNvSpPr>
                <p:nvPr/>
              </p:nvSpPr>
              <p:spPr bwMode="auto">
                <a:xfrm>
                  <a:off x="134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49 w 71"/>
                    <a:gd name="T3" fmla="*/ 2 h 71"/>
                    <a:gd name="T4" fmla="*/ 61 w 71"/>
                    <a:gd name="T5" fmla="*/ 10 h 71"/>
                    <a:gd name="T6" fmla="*/ 68 w 71"/>
                    <a:gd name="T7" fmla="*/ 21 h 71"/>
                    <a:gd name="T8" fmla="*/ 71 w 71"/>
                    <a:gd name="T9" fmla="*/ 35 h 71"/>
                    <a:gd name="T10" fmla="*/ 68 w 71"/>
                    <a:gd name="T11" fmla="*/ 48 h 71"/>
                    <a:gd name="T12" fmla="*/ 61 w 71"/>
                    <a:gd name="T13" fmla="*/ 60 h 71"/>
                    <a:gd name="T14" fmla="*/ 49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49" y="2"/>
                      </a:lnTo>
                      <a:lnTo>
                        <a:pt x="61" y="10"/>
                      </a:lnTo>
                      <a:lnTo>
                        <a:pt x="68" y="21"/>
                      </a:lnTo>
                      <a:lnTo>
                        <a:pt x="71" y="35"/>
                      </a:lnTo>
                      <a:lnTo>
                        <a:pt x="68" y="48"/>
                      </a:lnTo>
                      <a:lnTo>
                        <a:pt x="61" y="60"/>
                      </a:lnTo>
                      <a:lnTo>
                        <a:pt x="49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72"/>
                <p:cNvSpPr>
                  <a:spLocks/>
                </p:cNvSpPr>
                <p:nvPr/>
              </p:nvSpPr>
              <p:spPr bwMode="auto">
                <a:xfrm>
                  <a:off x="1307" y="1510"/>
                  <a:ext cx="129" cy="56"/>
                </a:xfrm>
                <a:custGeom>
                  <a:avLst/>
                  <a:gdLst>
                    <a:gd name="T0" fmla="*/ 185 w 387"/>
                    <a:gd name="T1" fmla="*/ 0 h 169"/>
                    <a:gd name="T2" fmla="*/ 224 w 387"/>
                    <a:gd name="T3" fmla="*/ 1 h 169"/>
                    <a:gd name="T4" fmla="*/ 258 w 387"/>
                    <a:gd name="T5" fmla="*/ 8 h 169"/>
                    <a:gd name="T6" fmla="*/ 287 w 387"/>
                    <a:gd name="T7" fmla="*/ 17 h 169"/>
                    <a:gd name="T8" fmla="*/ 313 w 387"/>
                    <a:gd name="T9" fmla="*/ 28 h 169"/>
                    <a:gd name="T10" fmla="*/ 334 w 387"/>
                    <a:gd name="T11" fmla="*/ 41 h 169"/>
                    <a:gd name="T12" fmla="*/ 351 w 387"/>
                    <a:gd name="T13" fmla="*/ 56 h 169"/>
                    <a:gd name="T14" fmla="*/ 365 w 387"/>
                    <a:gd name="T15" fmla="*/ 71 h 169"/>
                    <a:gd name="T16" fmla="*/ 376 w 387"/>
                    <a:gd name="T17" fmla="*/ 86 h 169"/>
                    <a:gd name="T18" fmla="*/ 382 w 387"/>
                    <a:gd name="T19" fmla="*/ 103 h 169"/>
                    <a:gd name="T20" fmla="*/ 386 w 387"/>
                    <a:gd name="T21" fmla="*/ 117 h 169"/>
                    <a:gd name="T22" fmla="*/ 387 w 387"/>
                    <a:gd name="T23" fmla="*/ 129 h 169"/>
                    <a:gd name="T24" fmla="*/ 386 w 387"/>
                    <a:gd name="T25" fmla="*/ 141 h 169"/>
                    <a:gd name="T26" fmla="*/ 382 w 387"/>
                    <a:gd name="T27" fmla="*/ 150 h 169"/>
                    <a:gd name="T28" fmla="*/ 376 w 387"/>
                    <a:gd name="T29" fmla="*/ 155 h 169"/>
                    <a:gd name="T30" fmla="*/ 365 w 387"/>
                    <a:gd name="T31" fmla="*/ 158 h 169"/>
                    <a:gd name="T32" fmla="*/ 352 w 387"/>
                    <a:gd name="T33" fmla="*/ 158 h 169"/>
                    <a:gd name="T34" fmla="*/ 338 w 387"/>
                    <a:gd name="T35" fmla="*/ 157 h 169"/>
                    <a:gd name="T36" fmla="*/ 323 w 387"/>
                    <a:gd name="T37" fmla="*/ 152 h 169"/>
                    <a:gd name="T38" fmla="*/ 306 w 387"/>
                    <a:gd name="T39" fmla="*/ 147 h 169"/>
                    <a:gd name="T40" fmla="*/ 287 w 387"/>
                    <a:gd name="T41" fmla="*/ 141 h 169"/>
                    <a:gd name="T42" fmla="*/ 267 w 387"/>
                    <a:gd name="T43" fmla="*/ 134 h 169"/>
                    <a:gd name="T44" fmla="*/ 246 w 387"/>
                    <a:gd name="T45" fmla="*/ 128 h 169"/>
                    <a:gd name="T46" fmla="*/ 222 w 387"/>
                    <a:gd name="T47" fmla="*/ 124 h 169"/>
                    <a:gd name="T48" fmla="*/ 195 w 387"/>
                    <a:gd name="T49" fmla="*/ 122 h 169"/>
                    <a:gd name="T50" fmla="*/ 166 w 387"/>
                    <a:gd name="T51" fmla="*/ 123 h 169"/>
                    <a:gd name="T52" fmla="*/ 134 w 387"/>
                    <a:gd name="T53" fmla="*/ 127 h 169"/>
                    <a:gd name="T54" fmla="*/ 100 w 387"/>
                    <a:gd name="T55" fmla="*/ 136 h 169"/>
                    <a:gd name="T56" fmla="*/ 63 w 387"/>
                    <a:gd name="T57" fmla="*/ 148 h 169"/>
                    <a:gd name="T58" fmla="*/ 24 w 387"/>
                    <a:gd name="T59" fmla="*/ 167 h 169"/>
                    <a:gd name="T60" fmla="*/ 18 w 387"/>
                    <a:gd name="T61" fmla="*/ 169 h 169"/>
                    <a:gd name="T62" fmla="*/ 12 w 387"/>
                    <a:gd name="T63" fmla="*/ 165 h 169"/>
                    <a:gd name="T64" fmla="*/ 7 w 387"/>
                    <a:gd name="T65" fmla="*/ 158 h 169"/>
                    <a:gd name="T66" fmla="*/ 3 w 387"/>
                    <a:gd name="T67" fmla="*/ 150 h 169"/>
                    <a:gd name="T68" fmla="*/ 0 w 387"/>
                    <a:gd name="T69" fmla="*/ 137 h 169"/>
                    <a:gd name="T70" fmla="*/ 0 w 387"/>
                    <a:gd name="T71" fmla="*/ 123 h 169"/>
                    <a:gd name="T72" fmla="*/ 3 w 387"/>
                    <a:gd name="T73" fmla="*/ 107 h 169"/>
                    <a:gd name="T74" fmla="*/ 8 w 387"/>
                    <a:gd name="T75" fmla="*/ 90 h 169"/>
                    <a:gd name="T76" fmla="*/ 15 w 387"/>
                    <a:gd name="T77" fmla="*/ 74 h 169"/>
                    <a:gd name="T78" fmla="*/ 27 w 387"/>
                    <a:gd name="T79" fmla="*/ 57 h 169"/>
                    <a:gd name="T80" fmla="*/ 42 w 387"/>
                    <a:gd name="T81" fmla="*/ 42 h 169"/>
                    <a:gd name="T82" fmla="*/ 61 w 387"/>
                    <a:gd name="T83" fmla="*/ 28 h 169"/>
                    <a:gd name="T84" fmla="*/ 85 w 387"/>
                    <a:gd name="T85" fmla="*/ 17 h 169"/>
                    <a:gd name="T86" fmla="*/ 113 w 387"/>
                    <a:gd name="T87" fmla="*/ 8 h 169"/>
                    <a:gd name="T88" fmla="*/ 147 w 387"/>
                    <a:gd name="T89" fmla="*/ 1 h 169"/>
                    <a:gd name="T90" fmla="*/ 185 w 387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7" h="169">
                      <a:moveTo>
                        <a:pt x="185" y="0"/>
                      </a:moveTo>
                      <a:lnTo>
                        <a:pt x="224" y="1"/>
                      </a:lnTo>
                      <a:lnTo>
                        <a:pt x="258" y="8"/>
                      </a:lnTo>
                      <a:lnTo>
                        <a:pt x="287" y="17"/>
                      </a:lnTo>
                      <a:lnTo>
                        <a:pt x="313" y="28"/>
                      </a:lnTo>
                      <a:lnTo>
                        <a:pt x="334" y="41"/>
                      </a:lnTo>
                      <a:lnTo>
                        <a:pt x="351" y="56"/>
                      </a:lnTo>
                      <a:lnTo>
                        <a:pt x="365" y="71"/>
                      </a:lnTo>
                      <a:lnTo>
                        <a:pt x="376" y="86"/>
                      </a:lnTo>
                      <a:lnTo>
                        <a:pt x="382" y="103"/>
                      </a:lnTo>
                      <a:lnTo>
                        <a:pt x="386" y="117"/>
                      </a:lnTo>
                      <a:lnTo>
                        <a:pt x="387" y="129"/>
                      </a:lnTo>
                      <a:lnTo>
                        <a:pt x="386" y="141"/>
                      </a:lnTo>
                      <a:lnTo>
                        <a:pt x="382" y="150"/>
                      </a:lnTo>
                      <a:lnTo>
                        <a:pt x="376" y="155"/>
                      </a:lnTo>
                      <a:lnTo>
                        <a:pt x="365" y="158"/>
                      </a:lnTo>
                      <a:lnTo>
                        <a:pt x="352" y="158"/>
                      </a:lnTo>
                      <a:lnTo>
                        <a:pt x="338" y="157"/>
                      </a:lnTo>
                      <a:lnTo>
                        <a:pt x="323" y="152"/>
                      </a:lnTo>
                      <a:lnTo>
                        <a:pt x="306" y="147"/>
                      </a:lnTo>
                      <a:lnTo>
                        <a:pt x="287" y="141"/>
                      </a:lnTo>
                      <a:lnTo>
                        <a:pt x="267" y="134"/>
                      </a:lnTo>
                      <a:lnTo>
                        <a:pt x="246" y="128"/>
                      </a:lnTo>
                      <a:lnTo>
                        <a:pt x="222" y="124"/>
                      </a:lnTo>
                      <a:lnTo>
                        <a:pt x="195" y="122"/>
                      </a:lnTo>
                      <a:lnTo>
                        <a:pt x="166" y="123"/>
                      </a:lnTo>
                      <a:lnTo>
                        <a:pt x="134" y="127"/>
                      </a:lnTo>
                      <a:lnTo>
                        <a:pt x="100" y="136"/>
                      </a:lnTo>
                      <a:lnTo>
                        <a:pt x="63" y="148"/>
                      </a:lnTo>
                      <a:lnTo>
                        <a:pt x="24" y="167"/>
                      </a:lnTo>
                      <a:lnTo>
                        <a:pt x="18" y="169"/>
                      </a:lnTo>
                      <a:lnTo>
                        <a:pt x="12" y="165"/>
                      </a:lnTo>
                      <a:lnTo>
                        <a:pt x="7" y="158"/>
                      </a:lnTo>
                      <a:lnTo>
                        <a:pt x="3" y="150"/>
                      </a:lnTo>
                      <a:lnTo>
                        <a:pt x="0" y="137"/>
                      </a:lnTo>
                      <a:lnTo>
                        <a:pt x="0" y="123"/>
                      </a:lnTo>
                      <a:lnTo>
                        <a:pt x="3" y="107"/>
                      </a:lnTo>
                      <a:lnTo>
                        <a:pt x="8" y="90"/>
                      </a:lnTo>
                      <a:lnTo>
                        <a:pt x="15" y="74"/>
                      </a:lnTo>
                      <a:lnTo>
                        <a:pt x="27" y="57"/>
                      </a:lnTo>
                      <a:lnTo>
                        <a:pt x="42" y="42"/>
                      </a:lnTo>
                      <a:lnTo>
                        <a:pt x="61" y="28"/>
                      </a:lnTo>
                      <a:lnTo>
                        <a:pt x="85" y="17"/>
                      </a:lnTo>
                      <a:lnTo>
                        <a:pt x="113" y="8"/>
                      </a:lnTo>
                      <a:lnTo>
                        <a:pt x="147" y="1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73"/>
                <p:cNvSpPr>
                  <a:spLocks/>
                </p:cNvSpPr>
                <p:nvPr/>
              </p:nvSpPr>
              <p:spPr bwMode="auto">
                <a:xfrm>
                  <a:off x="1129" y="1802"/>
                  <a:ext cx="125" cy="45"/>
                </a:xfrm>
                <a:custGeom>
                  <a:avLst/>
                  <a:gdLst>
                    <a:gd name="T0" fmla="*/ 6 w 375"/>
                    <a:gd name="T1" fmla="*/ 0 h 135"/>
                    <a:gd name="T2" fmla="*/ 15 w 375"/>
                    <a:gd name="T3" fmla="*/ 2 h 135"/>
                    <a:gd name="T4" fmla="*/ 27 w 375"/>
                    <a:gd name="T5" fmla="*/ 6 h 135"/>
                    <a:gd name="T6" fmla="*/ 41 w 375"/>
                    <a:gd name="T7" fmla="*/ 14 h 135"/>
                    <a:gd name="T8" fmla="*/ 58 w 375"/>
                    <a:gd name="T9" fmla="*/ 23 h 135"/>
                    <a:gd name="T10" fmla="*/ 80 w 375"/>
                    <a:gd name="T11" fmla="*/ 33 h 135"/>
                    <a:gd name="T12" fmla="*/ 103 w 375"/>
                    <a:gd name="T13" fmla="*/ 42 h 135"/>
                    <a:gd name="T14" fmla="*/ 128 w 375"/>
                    <a:gd name="T15" fmla="*/ 49 h 135"/>
                    <a:gd name="T16" fmla="*/ 157 w 375"/>
                    <a:gd name="T17" fmla="*/ 56 h 135"/>
                    <a:gd name="T18" fmla="*/ 187 w 375"/>
                    <a:gd name="T19" fmla="*/ 57 h 135"/>
                    <a:gd name="T20" fmla="*/ 218 w 375"/>
                    <a:gd name="T21" fmla="*/ 56 h 135"/>
                    <a:gd name="T22" fmla="*/ 247 w 375"/>
                    <a:gd name="T23" fmla="*/ 49 h 135"/>
                    <a:gd name="T24" fmla="*/ 272 w 375"/>
                    <a:gd name="T25" fmla="*/ 42 h 135"/>
                    <a:gd name="T26" fmla="*/ 295 w 375"/>
                    <a:gd name="T27" fmla="*/ 33 h 135"/>
                    <a:gd name="T28" fmla="*/ 316 w 375"/>
                    <a:gd name="T29" fmla="*/ 23 h 135"/>
                    <a:gd name="T30" fmla="*/ 333 w 375"/>
                    <a:gd name="T31" fmla="*/ 14 h 135"/>
                    <a:gd name="T32" fmla="*/ 348 w 375"/>
                    <a:gd name="T33" fmla="*/ 6 h 135"/>
                    <a:gd name="T34" fmla="*/ 360 w 375"/>
                    <a:gd name="T35" fmla="*/ 2 h 135"/>
                    <a:gd name="T36" fmla="*/ 368 w 375"/>
                    <a:gd name="T37" fmla="*/ 0 h 135"/>
                    <a:gd name="T38" fmla="*/ 373 w 375"/>
                    <a:gd name="T39" fmla="*/ 4 h 135"/>
                    <a:gd name="T40" fmla="*/ 375 w 375"/>
                    <a:gd name="T41" fmla="*/ 13 h 135"/>
                    <a:gd name="T42" fmla="*/ 375 w 375"/>
                    <a:gd name="T43" fmla="*/ 24 h 135"/>
                    <a:gd name="T44" fmla="*/ 371 w 375"/>
                    <a:gd name="T45" fmla="*/ 38 h 135"/>
                    <a:gd name="T46" fmla="*/ 366 w 375"/>
                    <a:gd name="T47" fmla="*/ 53 h 135"/>
                    <a:gd name="T48" fmla="*/ 357 w 375"/>
                    <a:gd name="T49" fmla="*/ 67 h 135"/>
                    <a:gd name="T50" fmla="*/ 346 w 375"/>
                    <a:gd name="T51" fmla="*/ 82 h 135"/>
                    <a:gd name="T52" fmla="*/ 330 w 375"/>
                    <a:gd name="T53" fmla="*/ 96 h 135"/>
                    <a:gd name="T54" fmla="*/ 311 w 375"/>
                    <a:gd name="T55" fmla="*/ 109 h 135"/>
                    <a:gd name="T56" fmla="*/ 289 w 375"/>
                    <a:gd name="T57" fmla="*/ 119 h 135"/>
                    <a:gd name="T58" fmla="*/ 260 w 375"/>
                    <a:gd name="T59" fmla="*/ 128 h 135"/>
                    <a:gd name="T60" fmla="*/ 227 w 375"/>
                    <a:gd name="T61" fmla="*/ 133 h 135"/>
                    <a:gd name="T62" fmla="*/ 187 w 375"/>
                    <a:gd name="T63" fmla="*/ 135 h 135"/>
                    <a:gd name="T64" fmla="*/ 148 w 375"/>
                    <a:gd name="T65" fmla="*/ 133 h 135"/>
                    <a:gd name="T66" fmla="*/ 115 w 375"/>
                    <a:gd name="T67" fmla="*/ 128 h 135"/>
                    <a:gd name="T68" fmla="*/ 86 w 375"/>
                    <a:gd name="T69" fmla="*/ 119 h 135"/>
                    <a:gd name="T70" fmla="*/ 63 w 375"/>
                    <a:gd name="T71" fmla="*/ 109 h 135"/>
                    <a:gd name="T72" fmla="*/ 44 w 375"/>
                    <a:gd name="T73" fmla="*/ 96 h 135"/>
                    <a:gd name="T74" fmla="*/ 29 w 375"/>
                    <a:gd name="T75" fmla="*/ 82 h 135"/>
                    <a:gd name="T76" fmla="*/ 18 w 375"/>
                    <a:gd name="T77" fmla="*/ 67 h 135"/>
                    <a:gd name="T78" fmla="*/ 9 w 375"/>
                    <a:gd name="T79" fmla="*/ 53 h 135"/>
                    <a:gd name="T80" fmla="*/ 4 w 375"/>
                    <a:gd name="T81" fmla="*/ 38 h 135"/>
                    <a:gd name="T82" fmla="*/ 0 w 375"/>
                    <a:gd name="T83" fmla="*/ 24 h 135"/>
                    <a:gd name="T84" fmla="*/ 0 w 375"/>
                    <a:gd name="T85" fmla="*/ 13 h 135"/>
                    <a:gd name="T86" fmla="*/ 1 w 375"/>
                    <a:gd name="T87" fmla="*/ 4 h 135"/>
                    <a:gd name="T88" fmla="*/ 6 w 375"/>
                    <a:gd name="T8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75" h="135">
                      <a:moveTo>
                        <a:pt x="6" y="0"/>
                      </a:moveTo>
                      <a:lnTo>
                        <a:pt x="15" y="2"/>
                      </a:lnTo>
                      <a:lnTo>
                        <a:pt x="27" y="6"/>
                      </a:lnTo>
                      <a:lnTo>
                        <a:pt x="41" y="14"/>
                      </a:lnTo>
                      <a:lnTo>
                        <a:pt x="58" y="23"/>
                      </a:lnTo>
                      <a:lnTo>
                        <a:pt x="80" y="33"/>
                      </a:lnTo>
                      <a:lnTo>
                        <a:pt x="103" y="42"/>
                      </a:lnTo>
                      <a:lnTo>
                        <a:pt x="128" y="49"/>
                      </a:lnTo>
                      <a:lnTo>
                        <a:pt x="157" y="56"/>
                      </a:lnTo>
                      <a:lnTo>
                        <a:pt x="187" y="57"/>
                      </a:lnTo>
                      <a:lnTo>
                        <a:pt x="218" y="56"/>
                      </a:lnTo>
                      <a:lnTo>
                        <a:pt x="247" y="49"/>
                      </a:lnTo>
                      <a:lnTo>
                        <a:pt x="272" y="42"/>
                      </a:lnTo>
                      <a:lnTo>
                        <a:pt x="295" y="33"/>
                      </a:lnTo>
                      <a:lnTo>
                        <a:pt x="316" y="23"/>
                      </a:lnTo>
                      <a:lnTo>
                        <a:pt x="333" y="14"/>
                      </a:lnTo>
                      <a:lnTo>
                        <a:pt x="348" y="6"/>
                      </a:lnTo>
                      <a:lnTo>
                        <a:pt x="360" y="2"/>
                      </a:lnTo>
                      <a:lnTo>
                        <a:pt x="368" y="0"/>
                      </a:lnTo>
                      <a:lnTo>
                        <a:pt x="373" y="4"/>
                      </a:lnTo>
                      <a:lnTo>
                        <a:pt x="375" y="13"/>
                      </a:lnTo>
                      <a:lnTo>
                        <a:pt x="375" y="24"/>
                      </a:lnTo>
                      <a:lnTo>
                        <a:pt x="371" y="38"/>
                      </a:lnTo>
                      <a:lnTo>
                        <a:pt x="366" y="53"/>
                      </a:lnTo>
                      <a:lnTo>
                        <a:pt x="357" y="67"/>
                      </a:lnTo>
                      <a:lnTo>
                        <a:pt x="346" y="82"/>
                      </a:lnTo>
                      <a:lnTo>
                        <a:pt x="330" y="96"/>
                      </a:lnTo>
                      <a:lnTo>
                        <a:pt x="311" y="109"/>
                      </a:lnTo>
                      <a:lnTo>
                        <a:pt x="289" y="119"/>
                      </a:lnTo>
                      <a:lnTo>
                        <a:pt x="260" y="128"/>
                      </a:lnTo>
                      <a:lnTo>
                        <a:pt x="227" y="133"/>
                      </a:lnTo>
                      <a:lnTo>
                        <a:pt x="187" y="135"/>
                      </a:lnTo>
                      <a:lnTo>
                        <a:pt x="148" y="133"/>
                      </a:lnTo>
                      <a:lnTo>
                        <a:pt x="115" y="128"/>
                      </a:lnTo>
                      <a:lnTo>
                        <a:pt x="86" y="119"/>
                      </a:lnTo>
                      <a:lnTo>
                        <a:pt x="63" y="109"/>
                      </a:lnTo>
                      <a:lnTo>
                        <a:pt x="44" y="96"/>
                      </a:lnTo>
                      <a:lnTo>
                        <a:pt x="29" y="82"/>
                      </a:lnTo>
                      <a:lnTo>
                        <a:pt x="18" y="67"/>
                      </a:lnTo>
                      <a:lnTo>
                        <a:pt x="9" y="53"/>
                      </a:lnTo>
                      <a:lnTo>
                        <a:pt x="4" y="38"/>
                      </a:lnTo>
                      <a:lnTo>
                        <a:pt x="0" y="24"/>
                      </a:lnTo>
                      <a:lnTo>
                        <a:pt x="0" y="13"/>
                      </a:lnTo>
                      <a:lnTo>
                        <a:pt x="1" y="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74"/>
                <p:cNvSpPr>
                  <a:spLocks/>
                </p:cNvSpPr>
                <p:nvPr/>
              </p:nvSpPr>
              <p:spPr bwMode="auto">
                <a:xfrm>
                  <a:off x="1170" y="1944"/>
                  <a:ext cx="43" cy="15"/>
                </a:xfrm>
                <a:custGeom>
                  <a:avLst/>
                  <a:gdLst>
                    <a:gd name="T0" fmla="*/ 128 w 129"/>
                    <a:gd name="T1" fmla="*/ 0 h 47"/>
                    <a:gd name="T2" fmla="*/ 129 w 129"/>
                    <a:gd name="T3" fmla="*/ 4 h 47"/>
                    <a:gd name="T4" fmla="*/ 129 w 129"/>
                    <a:gd name="T5" fmla="*/ 12 h 47"/>
                    <a:gd name="T6" fmla="*/ 125 w 129"/>
                    <a:gd name="T7" fmla="*/ 19 h 47"/>
                    <a:gd name="T8" fmla="*/ 120 w 129"/>
                    <a:gd name="T9" fmla="*/ 28 h 47"/>
                    <a:gd name="T10" fmla="*/ 112 w 129"/>
                    <a:gd name="T11" fmla="*/ 35 h 47"/>
                    <a:gd name="T12" fmla="*/ 101 w 129"/>
                    <a:gd name="T13" fmla="*/ 41 h 47"/>
                    <a:gd name="T14" fmla="*/ 85 w 129"/>
                    <a:gd name="T15" fmla="*/ 46 h 47"/>
                    <a:gd name="T16" fmla="*/ 64 w 129"/>
                    <a:gd name="T17" fmla="*/ 47 h 47"/>
                    <a:gd name="T18" fmla="*/ 44 w 129"/>
                    <a:gd name="T19" fmla="*/ 46 h 47"/>
                    <a:gd name="T20" fmla="*/ 28 w 129"/>
                    <a:gd name="T21" fmla="*/ 41 h 47"/>
                    <a:gd name="T22" fmla="*/ 16 w 129"/>
                    <a:gd name="T23" fmla="*/ 35 h 47"/>
                    <a:gd name="T24" fmla="*/ 9 w 129"/>
                    <a:gd name="T25" fmla="*/ 28 h 47"/>
                    <a:gd name="T26" fmla="*/ 4 w 129"/>
                    <a:gd name="T27" fmla="*/ 19 h 47"/>
                    <a:gd name="T28" fmla="*/ 0 w 129"/>
                    <a:gd name="T29" fmla="*/ 12 h 47"/>
                    <a:gd name="T30" fmla="*/ 0 w 129"/>
                    <a:gd name="T31" fmla="*/ 4 h 47"/>
                    <a:gd name="T32" fmla="*/ 1 w 129"/>
                    <a:gd name="T33" fmla="*/ 0 h 47"/>
                    <a:gd name="T34" fmla="*/ 5 w 129"/>
                    <a:gd name="T35" fmla="*/ 2 h 47"/>
                    <a:gd name="T36" fmla="*/ 13 w 129"/>
                    <a:gd name="T37" fmla="*/ 4 h 47"/>
                    <a:gd name="T38" fmla="*/ 21 w 129"/>
                    <a:gd name="T39" fmla="*/ 9 h 47"/>
                    <a:gd name="T40" fmla="*/ 34 w 129"/>
                    <a:gd name="T41" fmla="*/ 14 h 47"/>
                    <a:gd name="T42" fmla="*/ 48 w 129"/>
                    <a:gd name="T43" fmla="*/ 18 h 47"/>
                    <a:gd name="T44" fmla="*/ 64 w 129"/>
                    <a:gd name="T45" fmla="*/ 21 h 47"/>
                    <a:gd name="T46" fmla="*/ 81 w 129"/>
                    <a:gd name="T47" fmla="*/ 18 h 47"/>
                    <a:gd name="T48" fmla="*/ 95 w 129"/>
                    <a:gd name="T49" fmla="*/ 14 h 47"/>
                    <a:gd name="T50" fmla="*/ 107 w 129"/>
                    <a:gd name="T51" fmla="*/ 9 h 47"/>
                    <a:gd name="T52" fmla="*/ 116 w 129"/>
                    <a:gd name="T53" fmla="*/ 4 h 47"/>
                    <a:gd name="T54" fmla="*/ 124 w 129"/>
                    <a:gd name="T55" fmla="*/ 2 h 47"/>
                    <a:gd name="T56" fmla="*/ 128 w 129"/>
                    <a:gd name="T5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29" h="47">
                      <a:moveTo>
                        <a:pt x="128" y="0"/>
                      </a:moveTo>
                      <a:lnTo>
                        <a:pt x="129" y="4"/>
                      </a:lnTo>
                      <a:lnTo>
                        <a:pt x="129" y="12"/>
                      </a:lnTo>
                      <a:lnTo>
                        <a:pt x="125" y="19"/>
                      </a:lnTo>
                      <a:lnTo>
                        <a:pt x="120" y="28"/>
                      </a:lnTo>
                      <a:lnTo>
                        <a:pt x="112" y="35"/>
                      </a:lnTo>
                      <a:lnTo>
                        <a:pt x="101" y="41"/>
                      </a:lnTo>
                      <a:lnTo>
                        <a:pt x="85" y="46"/>
                      </a:lnTo>
                      <a:lnTo>
                        <a:pt x="64" y="47"/>
                      </a:lnTo>
                      <a:lnTo>
                        <a:pt x="44" y="46"/>
                      </a:lnTo>
                      <a:lnTo>
                        <a:pt x="28" y="41"/>
                      </a:lnTo>
                      <a:lnTo>
                        <a:pt x="16" y="35"/>
                      </a:lnTo>
                      <a:lnTo>
                        <a:pt x="9" y="28"/>
                      </a:lnTo>
                      <a:lnTo>
                        <a:pt x="4" y="19"/>
                      </a:lnTo>
                      <a:lnTo>
                        <a:pt x="0" y="12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5" y="2"/>
                      </a:lnTo>
                      <a:lnTo>
                        <a:pt x="13" y="4"/>
                      </a:lnTo>
                      <a:lnTo>
                        <a:pt x="21" y="9"/>
                      </a:lnTo>
                      <a:lnTo>
                        <a:pt x="34" y="14"/>
                      </a:lnTo>
                      <a:lnTo>
                        <a:pt x="48" y="18"/>
                      </a:lnTo>
                      <a:lnTo>
                        <a:pt x="64" y="21"/>
                      </a:lnTo>
                      <a:lnTo>
                        <a:pt x="81" y="18"/>
                      </a:lnTo>
                      <a:lnTo>
                        <a:pt x="95" y="14"/>
                      </a:lnTo>
                      <a:lnTo>
                        <a:pt x="107" y="9"/>
                      </a:lnTo>
                      <a:lnTo>
                        <a:pt x="116" y="4"/>
                      </a:lnTo>
                      <a:lnTo>
                        <a:pt x="124" y="2"/>
                      </a:lnTo>
                      <a:lnTo>
                        <a:pt x="128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75"/>
                <p:cNvSpPr>
                  <a:spLocks/>
                </p:cNvSpPr>
                <p:nvPr/>
              </p:nvSpPr>
              <p:spPr bwMode="auto">
                <a:xfrm>
                  <a:off x="1093" y="1895"/>
                  <a:ext cx="198" cy="32"/>
                </a:xfrm>
                <a:custGeom>
                  <a:avLst/>
                  <a:gdLst>
                    <a:gd name="T0" fmla="*/ 3 w 595"/>
                    <a:gd name="T1" fmla="*/ 0 h 97"/>
                    <a:gd name="T2" fmla="*/ 9 w 595"/>
                    <a:gd name="T3" fmla="*/ 0 h 97"/>
                    <a:gd name="T4" fmla="*/ 20 w 595"/>
                    <a:gd name="T5" fmla="*/ 3 h 97"/>
                    <a:gd name="T6" fmla="*/ 35 w 595"/>
                    <a:gd name="T7" fmla="*/ 8 h 97"/>
                    <a:gd name="T8" fmla="*/ 56 w 595"/>
                    <a:gd name="T9" fmla="*/ 15 h 97"/>
                    <a:gd name="T10" fmla="*/ 78 w 595"/>
                    <a:gd name="T11" fmla="*/ 24 h 97"/>
                    <a:gd name="T12" fmla="*/ 106 w 595"/>
                    <a:gd name="T13" fmla="*/ 31 h 97"/>
                    <a:gd name="T14" fmla="*/ 138 w 595"/>
                    <a:gd name="T15" fmla="*/ 40 h 97"/>
                    <a:gd name="T16" fmla="*/ 172 w 595"/>
                    <a:gd name="T17" fmla="*/ 46 h 97"/>
                    <a:gd name="T18" fmla="*/ 211 w 595"/>
                    <a:gd name="T19" fmla="*/ 53 h 97"/>
                    <a:gd name="T20" fmla="*/ 253 w 595"/>
                    <a:gd name="T21" fmla="*/ 57 h 97"/>
                    <a:gd name="T22" fmla="*/ 297 w 595"/>
                    <a:gd name="T23" fmla="*/ 59 h 97"/>
                    <a:gd name="T24" fmla="*/ 342 w 595"/>
                    <a:gd name="T25" fmla="*/ 57 h 97"/>
                    <a:gd name="T26" fmla="*/ 383 w 595"/>
                    <a:gd name="T27" fmla="*/ 53 h 97"/>
                    <a:gd name="T28" fmla="*/ 423 w 595"/>
                    <a:gd name="T29" fmla="*/ 46 h 97"/>
                    <a:gd name="T30" fmla="*/ 457 w 595"/>
                    <a:gd name="T31" fmla="*/ 40 h 97"/>
                    <a:gd name="T32" fmla="*/ 489 w 595"/>
                    <a:gd name="T33" fmla="*/ 31 h 97"/>
                    <a:gd name="T34" fmla="*/ 516 w 595"/>
                    <a:gd name="T35" fmla="*/ 24 h 97"/>
                    <a:gd name="T36" fmla="*/ 539 w 595"/>
                    <a:gd name="T37" fmla="*/ 15 h 97"/>
                    <a:gd name="T38" fmla="*/ 559 w 595"/>
                    <a:gd name="T39" fmla="*/ 8 h 97"/>
                    <a:gd name="T40" fmla="*/ 575 w 595"/>
                    <a:gd name="T41" fmla="*/ 3 h 97"/>
                    <a:gd name="T42" fmla="*/ 586 w 595"/>
                    <a:gd name="T43" fmla="*/ 0 h 97"/>
                    <a:gd name="T44" fmla="*/ 592 w 595"/>
                    <a:gd name="T45" fmla="*/ 0 h 97"/>
                    <a:gd name="T46" fmla="*/ 595 w 595"/>
                    <a:gd name="T47" fmla="*/ 2 h 97"/>
                    <a:gd name="T48" fmla="*/ 594 w 595"/>
                    <a:gd name="T49" fmla="*/ 7 h 97"/>
                    <a:gd name="T50" fmla="*/ 591 w 595"/>
                    <a:gd name="T51" fmla="*/ 15 h 97"/>
                    <a:gd name="T52" fmla="*/ 585 w 595"/>
                    <a:gd name="T53" fmla="*/ 22 h 97"/>
                    <a:gd name="T54" fmla="*/ 576 w 595"/>
                    <a:gd name="T55" fmla="*/ 31 h 97"/>
                    <a:gd name="T56" fmla="*/ 563 w 595"/>
                    <a:gd name="T57" fmla="*/ 41 h 97"/>
                    <a:gd name="T58" fmla="*/ 547 w 595"/>
                    <a:gd name="T59" fmla="*/ 51 h 97"/>
                    <a:gd name="T60" fmla="*/ 526 w 595"/>
                    <a:gd name="T61" fmla="*/ 62 h 97"/>
                    <a:gd name="T62" fmla="*/ 502 w 595"/>
                    <a:gd name="T63" fmla="*/ 70 h 97"/>
                    <a:gd name="T64" fmla="*/ 472 w 595"/>
                    <a:gd name="T65" fmla="*/ 79 h 97"/>
                    <a:gd name="T66" fmla="*/ 438 w 595"/>
                    <a:gd name="T67" fmla="*/ 86 h 97"/>
                    <a:gd name="T68" fmla="*/ 397 w 595"/>
                    <a:gd name="T69" fmla="*/ 92 h 97"/>
                    <a:gd name="T70" fmla="*/ 351 w 595"/>
                    <a:gd name="T71" fmla="*/ 96 h 97"/>
                    <a:gd name="T72" fmla="*/ 297 w 595"/>
                    <a:gd name="T73" fmla="*/ 97 h 97"/>
                    <a:gd name="T74" fmla="*/ 244 w 595"/>
                    <a:gd name="T75" fmla="*/ 96 h 97"/>
                    <a:gd name="T76" fmla="*/ 197 w 595"/>
                    <a:gd name="T77" fmla="*/ 92 h 97"/>
                    <a:gd name="T78" fmla="*/ 157 w 595"/>
                    <a:gd name="T79" fmla="*/ 86 h 97"/>
                    <a:gd name="T80" fmla="*/ 123 w 595"/>
                    <a:gd name="T81" fmla="*/ 79 h 97"/>
                    <a:gd name="T82" fmla="*/ 92 w 595"/>
                    <a:gd name="T83" fmla="*/ 70 h 97"/>
                    <a:gd name="T84" fmla="*/ 68 w 595"/>
                    <a:gd name="T85" fmla="*/ 62 h 97"/>
                    <a:gd name="T86" fmla="*/ 48 w 595"/>
                    <a:gd name="T87" fmla="*/ 51 h 97"/>
                    <a:gd name="T88" fmla="*/ 32 w 595"/>
                    <a:gd name="T89" fmla="*/ 41 h 97"/>
                    <a:gd name="T90" fmla="*/ 19 w 595"/>
                    <a:gd name="T91" fmla="*/ 31 h 97"/>
                    <a:gd name="T92" fmla="*/ 10 w 595"/>
                    <a:gd name="T93" fmla="*/ 22 h 97"/>
                    <a:gd name="T94" fmla="*/ 4 w 595"/>
                    <a:gd name="T95" fmla="*/ 15 h 97"/>
                    <a:gd name="T96" fmla="*/ 1 w 595"/>
                    <a:gd name="T97" fmla="*/ 7 h 97"/>
                    <a:gd name="T98" fmla="*/ 0 w 595"/>
                    <a:gd name="T99" fmla="*/ 2 h 97"/>
                    <a:gd name="T100" fmla="*/ 3 w 595"/>
                    <a:gd name="T101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95" h="97">
                      <a:moveTo>
                        <a:pt x="3" y="0"/>
                      </a:moveTo>
                      <a:lnTo>
                        <a:pt x="9" y="0"/>
                      </a:lnTo>
                      <a:lnTo>
                        <a:pt x="20" y="3"/>
                      </a:lnTo>
                      <a:lnTo>
                        <a:pt x="35" y="8"/>
                      </a:lnTo>
                      <a:lnTo>
                        <a:pt x="56" y="15"/>
                      </a:lnTo>
                      <a:lnTo>
                        <a:pt x="78" y="24"/>
                      </a:lnTo>
                      <a:lnTo>
                        <a:pt x="106" y="31"/>
                      </a:lnTo>
                      <a:lnTo>
                        <a:pt x="138" y="40"/>
                      </a:lnTo>
                      <a:lnTo>
                        <a:pt x="172" y="46"/>
                      </a:lnTo>
                      <a:lnTo>
                        <a:pt x="211" y="53"/>
                      </a:lnTo>
                      <a:lnTo>
                        <a:pt x="253" y="57"/>
                      </a:lnTo>
                      <a:lnTo>
                        <a:pt x="297" y="59"/>
                      </a:lnTo>
                      <a:lnTo>
                        <a:pt x="342" y="57"/>
                      </a:lnTo>
                      <a:lnTo>
                        <a:pt x="383" y="53"/>
                      </a:lnTo>
                      <a:lnTo>
                        <a:pt x="423" y="46"/>
                      </a:lnTo>
                      <a:lnTo>
                        <a:pt x="457" y="40"/>
                      </a:lnTo>
                      <a:lnTo>
                        <a:pt x="489" y="31"/>
                      </a:lnTo>
                      <a:lnTo>
                        <a:pt x="516" y="24"/>
                      </a:lnTo>
                      <a:lnTo>
                        <a:pt x="539" y="15"/>
                      </a:lnTo>
                      <a:lnTo>
                        <a:pt x="559" y="8"/>
                      </a:lnTo>
                      <a:lnTo>
                        <a:pt x="575" y="3"/>
                      </a:lnTo>
                      <a:lnTo>
                        <a:pt x="586" y="0"/>
                      </a:lnTo>
                      <a:lnTo>
                        <a:pt x="592" y="0"/>
                      </a:lnTo>
                      <a:lnTo>
                        <a:pt x="595" y="2"/>
                      </a:lnTo>
                      <a:lnTo>
                        <a:pt x="594" y="7"/>
                      </a:lnTo>
                      <a:lnTo>
                        <a:pt x="591" y="15"/>
                      </a:lnTo>
                      <a:lnTo>
                        <a:pt x="585" y="22"/>
                      </a:lnTo>
                      <a:lnTo>
                        <a:pt x="576" y="31"/>
                      </a:lnTo>
                      <a:lnTo>
                        <a:pt x="563" y="41"/>
                      </a:lnTo>
                      <a:lnTo>
                        <a:pt x="547" y="51"/>
                      </a:lnTo>
                      <a:lnTo>
                        <a:pt x="526" y="62"/>
                      </a:lnTo>
                      <a:lnTo>
                        <a:pt x="502" y="70"/>
                      </a:lnTo>
                      <a:lnTo>
                        <a:pt x="472" y="79"/>
                      </a:lnTo>
                      <a:lnTo>
                        <a:pt x="438" y="86"/>
                      </a:lnTo>
                      <a:lnTo>
                        <a:pt x="397" y="92"/>
                      </a:lnTo>
                      <a:lnTo>
                        <a:pt x="351" y="96"/>
                      </a:lnTo>
                      <a:lnTo>
                        <a:pt x="297" y="97"/>
                      </a:lnTo>
                      <a:lnTo>
                        <a:pt x="244" y="96"/>
                      </a:lnTo>
                      <a:lnTo>
                        <a:pt x="197" y="92"/>
                      </a:lnTo>
                      <a:lnTo>
                        <a:pt x="157" y="86"/>
                      </a:lnTo>
                      <a:lnTo>
                        <a:pt x="123" y="79"/>
                      </a:lnTo>
                      <a:lnTo>
                        <a:pt x="92" y="70"/>
                      </a:lnTo>
                      <a:lnTo>
                        <a:pt x="68" y="62"/>
                      </a:lnTo>
                      <a:lnTo>
                        <a:pt x="48" y="51"/>
                      </a:lnTo>
                      <a:lnTo>
                        <a:pt x="32" y="41"/>
                      </a:lnTo>
                      <a:lnTo>
                        <a:pt x="19" y="31"/>
                      </a:lnTo>
                      <a:lnTo>
                        <a:pt x="10" y="22"/>
                      </a:lnTo>
                      <a:lnTo>
                        <a:pt x="4" y="15"/>
                      </a:lnTo>
                      <a:lnTo>
                        <a:pt x="1" y="7"/>
                      </a:lnTo>
                      <a:lnTo>
                        <a:pt x="0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7945E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76"/>
                <p:cNvSpPr>
                  <a:spLocks/>
                </p:cNvSpPr>
                <p:nvPr/>
              </p:nvSpPr>
              <p:spPr bwMode="auto">
                <a:xfrm>
                  <a:off x="734" y="2105"/>
                  <a:ext cx="458" cy="237"/>
                </a:xfrm>
                <a:custGeom>
                  <a:avLst/>
                  <a:gdLst>
                    <a:gd name="T0" fmla="*/ 1372 w 1372"/>
                    <a:gd name="T1" fmla="*/ 0 h 711"/>
                    <a:gd name="T2" fmla="*/ 1372 w 1372"/>
                    <a:gd name="T3" fmla="*/ 711 h 711"/>
                    <a:gd name="T4" fmla="*/ 0 w 1372"/>
                    <a:gd name="T5" fmla="*/ 711 h 711"/>
                    <a:gd name="T6" fmla="*/ 4 w 1372"/>
                    <a:gd name="T7" fmla="*/ 673 h 711"/>
                    <a:gd name="T8" fmla="*/ 17 w 1372"/>
                    <a:gd name="T9" fmla="*/ 634 h 711"/>
                    <a:gd name="T10" fmla="*/ 36 w 1372"/>
                    <a:gd name="T11" fmla="*/ 593 h 711"/>
                    <a:gd name="T12" fmla="*/ 62 w 1372"/>
                    <a:gd name="T13" fmla="*/ 552 h 711"/>
                    <a:gd name="T14" fmla="*/ 95 w 1372"/>
                    <a:gd name="T15" fmla="*/ 510 h 711"/>
                    <a:gd name="T16" fmla="*/ 135 w 1372"/>
                    <a:gd name="T17" fmla="*/ 468 h 711"/>
                    <a:gd name="T18" fmla="*/ 179 w 1372"/>
                    <a:gd name="T19" fmla="*/ 426 h 711"/>
                    <a:gd name="T20" fmla="*/ 230 w 1372"/>
                    <a:gd name="T21" fmla="*/ 384 h 711"/>
                    <a:gd name="T22" fmla="*/ 285 w 1372"/>
                    <a:gd name="T23" fmla="*/ 344 h 711"/>
                    <a:gd name="T24" fmla="*/ 345 w 1372"/>
                    <a:gd name="T25" fmla="*/ 305 h 711"/>
                    <a:gd name="T26" fmla="*/ 409 w 1372"/>
                    <a:gd name="T27" fmla="*/ 267 h 711"/>
                    <a:gd name="T28" fmla="*/ 478 w 1372"/>
                    <a:gd name="T29" fmla="*/ 229 h 711"/>
                    <a:gd name="T30" fmla="*/ 550 w 1372"/>
                    <a:gd name="T31" fmla="*/ 193 h 711"/>
                    <a:gd name="T32" fmla="*/ 624 w 1372"/>
                    <a:gd name="T33" fmla="*/ 160 h 711"/>
                    <a:gd name="T34" fmla="*/ 702 w 1372"/>
                    <a:gd name="T35" fmla="*/ 130 h 711"/>
                    <a:gd name="T36" fmla="*/ 781 w 1372"/>
                    <a:gd name="T37" fmla="*/ 102 h 711"/>
                    <a:gd name="T38" fmla="*/ 864 w 1372"/>
                    <a:gd name="T39" fmla="*/ 77 h 711"/>
                    <a:gd name="T40" fmla="*/ 947 w 1372"/>
                    <a:gd name="T41" fmla="*/ 54 h 711"/>
                    <a:gd name="T42" fmla="*/ 1031 w 1372"/>
                    <a:gd name="T43" fmla="*/ 35 h 711"/>
                    <a:gd name="T44" fmla="*/ 1117 w 1372"/>
                    <a:gd name="T45" fmla="*/ 20 h 711"/>
                    <a:gd name="T46" fmla="*/ 1202 w 1372"/>
                    <a:gd name="T47" fmla="*/ 9 h 711"/>
                    <a:gd name="T48" fmla="*/ 1288 w 1372"/>
                    <a:gd name="T49" fmla="*/ 2 h 711"/>
                    <a:gd name="T50" fmla="*/ 1372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1372" y="0"/>
                      </a:move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4" y="673"/>
                      </a:lnTo>
                      <a:lnTo>
                        <a:pt x="17" y="634"/>
                      </a:lnTo>
                      <a:lnTo>
                        <a:pt x="36" y="593"/>
                      </a:lnTo>
                      <a:lnTo>
                        <a:pt x="62" y="552"/>
                      </a:lnTo>
                      <a:lnTo>
                        <a:pt x="95" y="510"/>
                      </a:lnTo>
                      <a:lnTo>
                        <a:pt x="135" y="468"/>
                      </a:lnTo>
                      <a:lnTo>
                        <a:pt x="179" y="426"/>
                      </a:lnTo>
                      <a:lnTo>
                        <a:pt x="230" y="384"/>
                      </a:lnTo>
                      <a:lnTo>
                        <a:pt x="285" y="344"/>
                      </a:lnTo>
                      <a:lnTo>
                        <a:pt x="345" y="305"/>
                      </a:lnTo>
                      <a:lnTo>
                        <a:pt x="409" y="267"/>
                      </a:lnTo>
                      <a:lnTo>
                        <a:pt x="478" y="229"/>
                      </a:lnTo>
                      <a:lnTo>
                        <a:pt x="550" y="193"/>
                      </a:lnTo>
                      <a:lnTo>
                        <a:pt x="624" y="160"/>
                      </a:lnTo>
                      <a:lnTo>
                        <a:pt x="702" y="130"/>
                      </a:lnTo>
                      <a:lnTo>
                        <a:pt x="781" y="102"/>
                      </a:lnTo>
                      <a:lnTo>
                        <a:pt x="864" y="77"/>
                      </a:lnTo>
                      <a:lnTo>
                        <a:pt x="947" y="54"/>
                      </a:lnTo>
                      <a:lnTo>
                        <a:pt x="1031" y="35"/>
                      </a:lnTo>
                      <a:lnTo>
                        <a:pt x="1117" y="20"/>
                      </a:lnTo>
                      <a:lnTo>
                        <a:pt x="1202" y="9"/>
                      </a:lnTo>
                      <a:lnTo>
                        <a:pt x="1288" y="2"/>
                      </a:lnTo>
                      <a:lnTo>
                        <a:pt x="1372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77"/>
                <p:cNvSpPr>
                  <a:spLocks/>
                </p:cNvSpPr>
                <p:nvPr/>
              </p:nvSpPr>
              <p:spPr bwMode="auto">
                <a:xfrm>
                  <a:off x="1192" y="2105"/>
                  <a:ext cx="457" cy="237"/>
                </a:xfrm>
                <a:custGeom>
                  <a:avLst/>
                  <a:gdLst>
                    <a:gd name="T0" fmla="*/ 0 w 1372"/>
                    <a:gd name="T1" fmla="*/ 0 h 711"/>
                    <a:gd name="T2" fmla="*/ 85 w 1372"/>
                    <a:gd name="T3" fmla="*/ 2 h 711"/>
                    <a:gd name="T4" fmla="*/ 171 w 1372"/>
                    <a:gd name="T5" fmla="*/ 9 h 711"/>
                    <a:gd name="T6" fmla="*/ 256 w 1372"/>
                    <a:gd name="T7" fmla="*/ 20 h 711"/>
                    <a:gd name="T8" fmla="*/ 342 w 1372"/>
                    <a:gd name="T9" fmla="*/ 35 h 711"/>
                    <a:gd name="T10" fmla="*/ 426 w 1372"/>
                    <a:gd name="T11" fmla="*/ 54 h 711"/>
                    <a:gd name="T12" fmla="*/ 509 w 1372"/>
                    <a:gd name="T13" fmla="*/ 77 h 711"/>
                    <a:gd name="T14" fmla="*/ 591 w 1372"/>
                    <a:gd name="T15" fmla="*/ 102 h 711"/>
                    <a:gd name="T16" fmla="*/ 671 w 1372"/>
                    <a:gd name="T17" fmla="*/ 130 h 711"/>
                    <a:gd name="T18" fmla="*/ 748 w 1372"/>
                    <a:gd name="T19" fmla="*/ 160 h 711"/>
                    <a:gd name="T20" fmla="*/ 823 w 1372"/>
                    <a:gd name="T21" fmla="*/ 193 h 711"/>
                    <a:gd name="T22" fmla="*/ 895 w 1372"/>
                    <a:gd name="T23" fmla="*/ 229 h 711"/>
                    <a:gd name="T24" fmla="*/ 964 w 1372"/>
                    <a:gd name="T25" fmla="*/ 267 h 711"/>
                    <a:gd name="T26" fmla="*/ 1028 w 1372"/>
                    <a:gd name="T27" fmla="*/ 305 h 711"/>
                    <a:gd name="T28" fmla="*/ 1088 w 1372"/>
                    <a:gd name="T29" fmla="*/ 344 h 711"/>
                    <a:gd name="T30" fmla="*/ 1143 w 1372"/>
                    <a:gd name="T31" fmla="*/ 384 h 711"/>
                    <a:gd name="T32" fmla="*/ 1194 w 1372"/>
                    <a:gd name="T33" fmla="*/ 426 h 711"/>
                    <a:gd name="T34" fmla="*/ 1238 w 1372"/>
                    <a:gd name="T35" fmla="*/ 468 h 711"/>
                    <a:gd name="T36" fmla="*/ 1277 w 1372"/>
                    <a:gd name="T37" fmla="*/ 510 h 711"/>
                    <a:gd name="T38" fmla="*/ 1310 w 1372"/>
                    <a:gd name="T39" fmla="*/ 552 h 711"/>
                    <a:gd name="T40" fmla="*/ 1337 w 1372"/>
                    <a:gd name="T41" fmla="*/ 593 h 711"/>
                    <a:gd name="T42" fmla="*/ 1356 w 1372"/>
                    <a:gd name="T43" fmla="*/ 634 h 711"/>
                    <a:gd name="T44" fmla="*/ 1367 w 1372"/>
                    <a:gd name="T45" fmla="*/ 673 h 711"/>
                    <a:gd name="T46" fmla="*/ 1372 w 1372"/>
                    <a:gd name="T47" fmla="*/ 711 h 711"/>
                    <a:gd name="T48" fmla="*/ 0 w 1372"/>
                    <a:gd name="T49" fmla="*/ 711 h 711"/>
                    <a:gd name="T50" fmla="*/ 0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0" y="0"/>
                      </a:moveTo>
                      <a:lnTo>
                        <a:pt x="85" y="2"/>
                      </a:lnTo>
                      <a:lnTo>
                        <a:pt x="171" y="9"/>
                      </a:lnTo>
                      <a:lnTo>
                        <a:pt x="256" y="20"/>
                      </a:lnTo>
                      <a:lnTo>
                        <a:pt x="342" y="35"/>
                      </a:lnTo>
                      <a:lnTo>
                        <a:pt x="426" y="54"/>
                      </a:lnTo>
                      <a:lnTo>
                        <a:pt x="509" y="77"/>
                      </a:lnTo>
                      <a:lnTo>
                        <a:pt x="591" y="102"/>
                      </a:lnTo>
                      <a:lnTo>
                        <a:pt x="671" y="130"/>
                      </a:lnTo>
                      <a:lnTo>
                        <a:pt x="748" y="160"/>
                      </a:lnTo>
                      <a:lnTo>
                        <a:pt x="823" y="193"/>
                      </a:lnTo>
                      <a:lnTo>
                        <a:pt x="895" y="229"/>
                      </a:lnTo>
                      <a:lnTo>
                        <a:pt x="964" y="267"/>
                      </a:lnTo>
                      <a:lnTo>
                        <a:pt x="1028" y="305"/>
                      </a:lnTo>
                      <a:lnTo>
                        <a:pt x="1088" y="344"/>
                      </a:lnTo>
                      <a:lnTo>
                        <a:pt x="1143" y="384"/>
                      </a:lnTo>
                      <a:lnTo>
                        <a:pt x="1194" y="426"/>
                      </a:lnTo>
                      <a:lnTo>
                        <a:pt x="1238" y="468"/>
                      </a:lnTo>
                      <a:lnTo>
                        <a:pt x="1277" y="510"/>
                      </a:lnTo>
                      <a:lnTo>
                        <a:pt x="1310" y="552"/>
                      </a:lnTo>
                      <a:lnTo>
                        <a:pt x="1337" y="593"/>
                      </a:lnTo>
                      <a:lnTo>
                        <a:pt x="1356" y="634"/>
                      </a:lnTo>
                      <a:lnTo>
                        <a:pt x="1367" y="673"/>
                      </a:ln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78"/>
                <p:cNvSpPr>
                  <a:spLocks/>
                </p:cNvSpPr>
                <p:nvPr/>
              </p:nvSpPr>
              <p:spPr bwMode="auto">
                <a:xfrm>
                  <a:off x="648" y="958"/>
                  <a:ext cx="1078" cy="947"/>
                </a:xfrm>
                <a:custGeom>
                  <a:avLst/>
                  <a:gdLst>
                    <a:gd name="T0" fmla="*/ 1953 w 3235"/>
                    <a:gd name="T1" fmla="*/ 64 h 2839"/>
                    <a:gd name="T2" fmla="*/ 2411 w 3235"/>
                    <a:gd name="T3" fmla="*/ 263 h 2839"/>
                    <a:gd name="T4" fmla="*/ 2748 w 3235"/>
                    <a:gd name="T5" fmla="*/ 522 h 2839"/>
                    <a:gd name="T6" fmla="*/ 2921 w 3235"/>
                    <a:gd name="T7" fmla="*/ 792 h 2839"/>
                    <a:gd name="T8" fmla="*/ 3107 w 3235"/>
                    <a:gd name="T9" fmla="*/ 1167 h 2839"/>
                    <a:gd name="T10" fmla="*/ 3229 w 3235"/>
                    <a:gd name="T11" fmla="*/ 1397 h 2839"/>
                    <a:gd name="T12" fmla="*/ 3153 w 3235"/>
                    <a:gd name="T13" fmla="*/ 1439 h 2839"/>
                    <a:gd name="T14" fmla="*/ 3024 w 3235"/>
                    <a:gd name="T15" fmla="*/ 1313 h 2839"/>
                    <a:gd name="T16" fmla="*/ 3012 w 3235"/>
                    <a:gd name="T17" fmla="*/ 1302 h 2839"/>
                    <a:gd name="T18" fmla="*/ 3068 w 3235"/>
                    <a:gd name="T19" fmla="*/ 1587 h 2839"/>
                    <a:gd name="T20" fmla="*/ 3065 w 3235"/>
                    <a:gd name="T21" fmla="*/ 2109 h 2839"/>
                    <a:gd name="T22" fmla="*/ 2927 w 3235"/>
                    <a:gd name="T23" fmla="*/ 2475 h 2839"/>
                    <a:gd name="T24" fmla="*/ 2711 w 3235"/>
                    <a:gd name="T25" fmla="*/ 2718 h 2839"/>
                    <a:gd name="T26" fmla="*/ 2557 w 3235"/>
                    <a:gd name="T27" fmla="*/ 2807 h 2839"/>
                    <a:gd name="T28" fmla="*/ 2607 w 3235"/>
                    <a:gd name="T29" fmla="*/ 2643 h 2839"/>
                    <a:gd name="T30" fmla="*/ 2633 w 3235"/>
                    <a:gd name="T31" fmla="*/ 2288 h 2839"/>
                    <a:gd name="T32" fmla="*/ 2598 w 3235"/>
                    <a:gd name="T33" fmla="*/ 2033 h 2839"/>
                    <a:gd name="T34" fmla="*/ 2565 w 3235"/>
                    <a:gd name="T35" fmla="*/ 2049 h 2839"/>
                    <a:gd name="T36" fmla="*/ 2502 w 3235"/>
                    <a:gd name="T37" fmla="*/ 2068 h 2839"/>
                    <a:gd name="T38" fmla="*/ 2441 w 3235"/>
                    <a:gd name="T39" fmla="*/ 1743 h 2839"/>
                    <a:gd name="T40" fmla="*/ 2300 w 3235"/>
                    <a:gd name="T41" fmla="*/ 1514 h 2839"/>
                    <a:gd name="T42" fmla="*/ 2219 w 3235"/>
                    <a:gd name="T43" fmla="*/ 1450 h 2839"/>
                    <a:gd name="T44" fmla="*/ 2246 w 3235"/>
                    <a:gd name="T45" fmla="*/ 1514 h 2839"/>
                    <a:gd name="T46" fmla="*/ 2203 w 3235"/>
                    <a:gd name="T47" fmla="*/ 1585 h 2839"/>
                    <a:gd name="T48" fmla="*/ 1798 w 3235"/>
                    <a:gd name="T49" fmla="*/ 1515 h 2839"/>
                    <a:gd name="T50" fmla="*/ 1550 w 3235"/>
                    <a:gd name="T51" fmla="*/ 1414 h 2839"/>
                    <a:gd name="T52" fmla="*/ 1539 w 3235"/>
                    <a:gd name="T53" fmla="*/ 1431 h 2839"/>
                    <a:gd name="T54" fmla="*/ 1564 w 3235"/>
                    <a:gd name="T55" fmla="*/ 1553 h 2839"/>
                    <a:gd name="T56" fmla="*/ 1368 w 3235"/>
                    <a:gd name="T57" fmla="*/ 1572 h 2839"/>
                    <a:gd name="T58" fmla="*/ 1056 w 3235"/>
                    <a:gd name="T59" fmla="*/ 1477 h 2839"/>
                    <a:gd name="T60" fmla="*/ 900 w 3235"/>
                    <a:gd name="T61" fmla="*/ 1401 h 2839"/>
                    <a:gd name="T62" fmla="*/ 852 w 3235"/>
                    <a:gd name="T63" fmla="*/ 1504 h 2839"/>
                    <a:gd name="T64" fmla="*/ 763 w 3235"/>
                    <a:gd name="T65" fmla="*/ 1801 h 2839"/>
                    <a:gd name="T66" fmla="*/ 733 w 3235"/>
                    <a:gd name="T67" fmla="*/ 2039 h 2839"/>
                    <a:gd name="T68" fmla="*/ 663 w 3235"/>
                    <a:gd name="T69" fmla="*/ 1983 h 2839"/>
                    <a:gd name="T70" fmla="*/ 638 w 3235"/>
                    <a:gd name="T71" fmla="*/ 1949 h 2839"/>
                    <a:gd name="T72" fmla="*/ 613 w 3235"/>
                    <a:gd name="T73" fmla="*/ 2225 h 2839"/>
                    <a:gd name="T74" fmla="*/ 647 w 3235"/>
                    <a:gd name="T75" fmla="*/ 2612 h 2839"/>
                    <a:gd name="T76" fmla="*/ 734 w 3235"/>
                    <a:gd name="T77" fmla="*/ 2836 h 2839"/>
                    <a:gd name="T78" fmla="*/ 611 w 3235"/>
                    <a:gd name="T79" fmla="*/ 2779 h 2839"/>
                    <a:gd name="T80" fmla="*/ 400 w 3235"/>
                    <a:gd name="T81" fmla="*/ 2574 h 2839"/>
                    <a:gd name="T82" fmla="*/ 233 w 3235"/>
                    <a:gd name="T83" fmla="*/ 2258 h 2839"/>
                    <a:gd name="T84" fmla="*/ 163 w 3235"/>
                    <a:gd name="T85" fmla="*/ 1654 h 2839"/>
                    <a:gd name="T86" fmla="*/ 189 w 3235"/>
                    <a:gd name="T87" fmla="*/ 1170 h 2839"/>
                    <a:gd name="T88" fmla="*/ 195 w 3235"/>
                    <a:gd name="T89" fmla="*/ 914 h 2839"/>
                    <a:gd name="T90" fmla="*/ 80 w 3235"/>
                    <a:gd name="T91" fmla="*/ 875 h 2839"/>
                    <a:gd name="T92" fmla="*/ 0 w 3235"/>
                    <a:gd name="T93" fmla="*/ 866 h 2839"/>
                    <a:gd name="T94" fmla="*/ 125 w 3235"/>
                    <a:gd name="T95" fmla="*/ 734 h 2839"/>
                    <a:gd name="T96" fmla="*/ 285 w 3235"/>
                    <a:gd name="T97" fmla="*/ 580 h 2839"/>
                    <a:gd name="T98" fmla="*/ 334 w 3235"/>
                    <a:gd name="T99" fmla="*/ 393 h 2839"/>
                    <a:gd name="T100" fmla="*/ 386 w 3235"/>
                    <a:gd name="T101" fmla="*/ 313 h 2839"/>
                    <a:gd name="T102" fmla="*/ 429 w 3235"/>
                    <a:gd name="T103" fmla="*/ 481 h 2839"/>
                    <a:gd name="T104" fmla="*/ 397 w 3235"/>
                    <a:gd name="T105" fmla="*/ 604 h 2839"/>
                    <a:gd name="T106" fmla="*/ 890 w 3235"/>
                    <a:gd name="T107" fmla="*/ 156 h 2839"/>
                    <a:gd name="T108" fmla="*/ 1426 w 3235"/>
                    <a:gd name="T109" fmla="*/ 3 h 2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235" h="2839">
                      <a:moveTo>
                        <a:pt x="1504" y="0"/>
                      </a:moveTo>
                      <a:lnTo>
                        <a:pt x="1581" y="2"/>
                      </a:lnTo>
                      <a:lnTo>
                        <a:pt x="1657" y="7"/>
                      </a:lnTo>
                      <a:lnTo>
                        <a:pt x="1733" y="17"/>
                      </a:lnTo>
                      <a:lnTo>
                        <a:pt x="1807" y="29"/>
                      </a:lnTo>
                      <a:lnTo>
                        <a:pt x="1881" y="45"/>
                      </a:lnTo>
                      <a:lnTo>
                        <a:pt x="1953" y="64"/>
                      </a:lnTo>
                      <a:lnTo>
                        <a:pt x="2024" y="86"/>
                      </a:lnTo>
                      <a:lnTo>
                        <a:pt x="2093" y="110"/>
                      </a:lnTo>
                      <a:lnTo>
                        <a:pt x="2160" y="137"/>
                      </a:lnTo>
                      <a:lnTo>
                        <a:pt x="2226" y="166"/>
                      </a:lnTo>
                      <a:lnTo>
                        <a:pt x="2291" y="196"/>
                      </a:lnTo>
                      <a:lnTo>
                        <a:pt x="2353" y="229"/>
                      </a:lnTo>
                      <a:lnTo>
                        <a:pt x="2411" y="263"/>
                      </a:lnTo>
                      <a:lnTo>
                        <a:pt x="2468" y="298"/>
                      </a:lnTo>
                      <a:lnTo>
                        <a:pt x="2522" y="334"/>
                      </a:lnTo>
                      <a:lnTo>
                        <a:pt x="2574" y="371"/>
                      </a:lnTo>
                      <a:lnTo>
                        <a:pt x="2622" y="408"/>
                      </a:lnTo>
                      <a:lnTo>
                        <a:pt x="2668" y="446"/>
                      </a:lnTo>
                      <a:lnTo>
                        <a:pt x="2710" y="484"/>
                      </a:lnTo>
                      <a:lnTo>
                        <a:pt x="2748" y="522"/>
                      </a:lnTo>
                      <a:lnTo>
                        <a:pt x="2782" y="558"/>
                      </a:lnTo>
                      <a:lnTo>
                        <a:pt x="2813" y="595"/>
                      </a:lnTo>
                      <a:lnTo>
                        <a:pt x="2840" y="630"/>
                      </a:lnTo>
                      <a:lnTo>
                        <a:pt x="2863" y="665"/>
                      </a:lnTo>
                      <a:lnTo>
                        <a:pt x="2882" y="699"/>
                      </a:lnTo>
                      <a:lnTo>
                        <a:pt x="2896" y="730"/>
                      </a:lnTo>
                      <a:lnTo>
                        <a:pt x="2921" y="792"/>
                      </a:lnTo>
                      <a:lnTo>
                        <a:pt x="2946" y="853"/>
                      </a:lnTo>
                      <a:lnTo>
                        <a:pt x="2973" y="911"/>
                      </a:lnTo>
                      <a:lnTo>
                        <a:pt x="3001" y="967"/>
                      </a:lnTo>
                      <a:lnTo>
                        <a:pt x="3027" y="1021"/>
                      </a:lnTo>
                      <a:lnTo>
                        <a:pt x="3055" y="1072"/>
                      </a:lnTo>
                      <a:lnTo>
                        <a:pt x="3082" y="1120"/>
                      </a:lnTo>
                      <a:lnTo>
                        <a:pt x="3107" y="1167"/>
                      </a:lnTo>
                      <a:lnTo>
                        <a:pt x="3131" y="1209"/>
                      </a:lnTo>
                      <a:lnTo>
                        <a:pt x="3154" y="1249"/>
                      </a:lnTo>
                      <a:lnTo>
                        <a:pt x="3174" y="1285"/>
                      </a:lnTo>
                      <a:lnTo>
                        <a:pt x="3193" y="1319"/>
                      </a:lnTo>
                      <a:lnTo>
                        <a:pt x="3208" y="1348"/>
                      </a:lnTo>
                      <a:lnTo>
                        <a:pt x="3220" y="1375"/>
                      </a:lnTo>
                      <a:lnTo>
                        <a:pt x="3229" y="1397"/>
                      </a:lnTo>
                      <a:lnTo>
                        <a:pt x="3234" y="1415"/>
                      </a:lnTo>
                      <a:lnTo>
                        <a:pt x="3235" y="1430"/>
                      </a:lnTo>
                      <a:lnTo>
                        <a:pt x="3231" y="1442"/>
                      </a:lnTo>
                      <a:lnTo>
                        <a:pt x="3222" y="1448"/>
                      </a:lnTo>
                      <a:lnTo>
                        <a:pt x="3208" y="1450"/>
                      </a:lnTo>
                      <a:lnTo>
                        <a:pt x="3181" y="1447"/>
                      </a:lnTo>
                      <a:lnTo>
                        <a:pt x="3153" y="1439"/>
                      </a:lnTo>
                      <a:lnTo>
                        <a:pt x="3129" y="1426"/>
                      </a:lnTo>
                      <a:lnTo>
                        <a:pt x="3106" y="1410"/>
                      </a:lnTo>
                      <a:lnTo>
                        <a:pt x="3084" y="1391"/>
                      </a:lnTo>
                      <a:lnTo>
                        <a:pt x="3067" y="1371"/>
                      </a:lnTo>
                      <a:lnTo>
                        <a:pt x="3050" y="1351"/>
                      </a:lnTo>
                      <a:lnTo>
                        <a:pt x="3036" y="1330"/>
                      </a:lnTo>
                      <a:lnTo>
                        <a:pt x="3024" y="1313"/>
                      </a:lnTo>
                      <a:lnTo>
                        <a:pt x="3015" y="1296"/>
                      </a:lnTo>
                      <a:lnTo>
                        <a:pt x="3008" y="1283"/>
                      </a:lnTo>
                      <a:lnTo>
                        <a:pt x="3005" y="1275"/>
                      </a:lnTo>
                      <a:lnTo>
                        <a:pt x="3003" y="1272"/>
                      </a:lnTo>
                      <a:lnTo>
                        <a:pt x="3005" y="1276"/>
                      </a:lnTo>
                      <a:lnTo>
                        <a:pt x="3007" y="1286"/>
                      </a:lnTo>
                      <a:lnTo>
                        <a:pt x="3012" y="1302"/>
                      </a:lnTo>
                      <a:lnTo>
                        <a:pt x="3019" y="1326"/>
                      </a:lnTo>
                      <a:lnTo>
                        <a:pt x="3026" y="1356"/>
                      </a:lnTo>
                      <a:lnTo>
                        <a:pt x="3035" y="1391"/>
                      </a:lnTo>
                      <a:lnTo>
                        <a:pt x="3044" y="1431"/>
                      </a:lnTo>
                      <a:lnTo>
                        <a:pt x="3053" y="1478"/>
                      </a:lnTo>
                      <a:lnTo>
                        <a:pt x="3060" y="1530"/>
                      </a:lnTo>
                      <a:lnTo>
                        <a:pt x="3068" y="1587"/>
                      </a:lnTo>
                      <a:lnTo>
                        <a:pt x="3074" y="1649"/>
                      </a:lnTo>
                      <a:lnTo>
                        <a:pt x="3078" y="1715"/>
                      </a:lnTo>
                      <a:lnTo>
                        <a:pt x="3081" y="1786"/>
                      </a:lnTo>
                      <a:lnTo>
                        <a:pt x="3082" y="1860"/>
                      </a:lnTo>
                      <a:lnTo>
                        <a:pt x="3079" y="1940"/>
                      </a:lnTo>
                      <a:lnTo>
                        <a:pt x="3074" y="2022"/>
                      </a:lnTo>
                      <a:lnTo>
                        <a:pt x="3065" y="2109"/>
                      </a:lnTo>
                      <a:lnTo>
                        <a:pt x="3055" y="2168"/>
                      </a:lnTo>
                      <a:lnTo>
                        <a:pt x="3043" y="2224"/>
                      </a:lnTo>
                      <a:lnTo>
                        <a:pt x="3025" y="2279"/>
                      </a:lnTo>
                      <a:lnTo>
                        <a:pt x="3005" y="2331"/>
                      </a:lnTo>
                      <a:lnTo>
                        <a:pt x="2982" y="2382"/>
                      </a:lnTo>
                      <a:lnTo>
                        <a:pt x="2955" y="2430"/>
                      </a:lnTo>
                      <a:lnTo>
                        <a:pt x="2927" y="2475"/>
                      </a:lnTo>
                      <a:lnTo>
                        <a:pt x="2898" y="2519"/>
                      </a:lnTo>
                      <a:lnTo>
                        <a:pt x="2868" y="2559"/>
                      </a:lnTo>
                      <a:lnTo>
                        <a:pt x="2836" y="2597"/>
                      </a:lnTo>
                      <a:lnTo>
                        <a:pt x="2805" y="2631"/>
                      </a:lnTo>
                      <a:lnTo>
                        <a:pt x="2772" y="2664"/>
                      </a:lnTo>
                      <a:lnTo>
                        <a:pt x="2741" y="2693"/>
                      </a:lnTo>
                      <a:lnTo>
                        <a:pt x="2711" y="2718"/>
                      </a:lnTo>
                      <a:lnTo>
                        <a:pt x="2681" y="2741"/>
                      </a:lnTo>
                      <a:lnTo>
                        <a:pt x="2654" y="2761"/>
                      </a:lnTo>
                      <a:lnTo>
                        <a:pt x="2629" y="2778"/>
                      </a:lnTo>
                      <a:lnTo>
                        <a:pt x="2606" y="2791"/>
                      </a:lnTo>
                      <a:lnTo>
                        <a:pt x="2586" y="2799"/>
                      </a:lnTo>
                      <a:lnTo>
                        <a:pt x="2569" y="2806"/>
                      </a:lnTo>
                      <a:lnTo>
                        <a:pt x="2557" y="2807"/>
                      </a:lnTo>
                      <a:lnTo>
                        <a:pt x="2548" y="2806"/>
                      </a:lnTo>
                      <a:lnTo>
                        <a:pt x="2544" y="2799"/>
                      </a:lnTo>
                      <a:lnTo>
                        <a:pt x="2545" y="2791"/>
                      </a:lnTo>
                      <a:lnTo>
                        <a:pt x="2552" y="2777"/>
                      </a:lnTo>
                      <a:lnTo>
                        <a:pt x="2574" y="2735"/>
                      </a:lnTo>
                      <a:lnTo>
                        <a:pt x="2593" y="2689"/>
                      </a:lnTo>
                      <a:lnTo>
                        <a:pt x="2607" y="2643"/>
                      </a:lnTo>
                      <a:lnTo>
                        <a:pt x="2619" y="2593"/>
                      </a:lnTo>
                      <a:lnTo>
                        <a:pt x="2627" y="2541"/>
                      </a:lnTo>
                      <a:lnTo>
                        <a:pt x="2633" y="2491"/>
                      </a:lnTo>
                      <a:lnTo>
                        <a:pt x="2635" y="2439"/>
                      </a:lnTo>
                      <a:lnTo>
                        <a:pt x="2636" y="2387"/>
                      </a:lnTo>
                      <a:lnTo>
                        <a:pt x="2635" y="2336"/>
                      </a:lnTo>
                      <a:lnTo>
                        <a:pt x="2633" y="2288"/>
                      </a:lnTo>
                      <a:lnTo>
                        <a:pt x="2629" y="2240"/>
                      </a:lnTo>
                      <a:lnTo>
                        <a:pt x="2624" y="2196"/>
                      </a:lnTo>
                      <a:lnTo>
                        <a:pt x="2619" y="2155"/>
                      </a:lnTo>
                      <a:lnTo>
                        <a:pt x="2614" y="2117"/>
                      </a:lnTo>
                      <a:lnTo>
                        <a:pt x="2607" y="2084"/>
                      </a:lnTo>
                      <a:lnTo>
                        <a:pt x="2602" y="2055"/>
                      </a:lnTo>
                      <a:lnTo>
                        <a:pt x="2598" y="2033"/>
                      </a:lnTo>
                      <a:lnTo>
                        <a:pt x="2595" y="2015"/>
                      </a:lnTo>
                      <a:lnTo>
                        <a:pt x="2592" y="2005"/>
                      </a:lnTo>
                      <a:lnTo>
                        <a:pt x="2591" y="2001"/>
                      </a:lnTo>
                      <a:lnTo>
                        <a:pt x="2588" y="2012"/>
                      </a:lnTo>
                      <a:lnTo>
                        <a:pt x="2582" y="2025"/>
                      </a:lnTo>
                      <a:lnTo>
                        <a:pt x="2574" y="2038"/>
                      </a:lnTo>
                      <a:lnTo>
                        <a:pt x="2565" y="2049"/>
                      </a:lnTo>
                      <a:lnTo>
                        <a:pt x="2557" y="2060"/>
                      </a:lnTo>
                      <a:lnTo>
                        <a:pt x="2546" y="2068"/>
                      </a:lnTo>
                      <a:lnTo>
                        <a:pt x="2535" y="2074"/>
                      </a:lnTo>
                      <a:lnTo>
                        <a:pt x="2525" y="2078"/>
                      </a:lnTo>
                      <a:lnTo>
                        <a:pt x="2516" y="2079"/>
                      </a:lnTo>
                      <a:lnTo>
                        <a:pt x="2508" y="2076"/>
                      </a:lnTo>
                      <a:lnTo>
                        <a:pt x="2502" y="2068"/>
                      </a:lnTo>
                      <a:lnTo>
                        <a:pt x="2497" y="2055"/>
                      </a:lnTo>
                      <a:lnTo>
                        <a:pt x="2495" y="2038"/>
                      </a:lnTo>
                      <a:lnTo>
                        <a:pt x="2491" y="1969"/>
                      </a:lnTo>
                      <a:lnTo>
                        <a:pt x="2483" y="1905"/>
                      </a:lnTo>
                      <a:lnTo>
                        <a:pt x="2472" y="1847"/>
                      </a:lnTo>
                      <a:lnTo>
                        <a:pt x="2458" y="1792"/>
                      </a:lnTo>
                      <a:lnTo>
                        <a:pt x="2441" y="1743"/>
                      </a:lnTo>
                      <a:lnTo>
                        <a:pt x="2424" y="1697"/>
                      </a:lnTo>
                      <a:lnTo>
                        <a:pt x="2403" y="1657"/>
                      </a:lnTo>
                      <a:lnTo>
                        <a:pt x="2383" y="1621"/>
                      </a:lnTo>
                      <a:lnTo>
                        <a:pt x="2362" y="1588"/>
                      </a:lnTo>
                      <a:lnTo>
                        <a:pt x="2341" y="1559"/>
                      </a:lnTo>
                      <a:lnTo>
                        <a:pt x="2320" y="1535"/>
                      </a:lnTo>
                      <a:lnTo>
                        <a:pt x="2300" y="1514"/>
                      </a:lnTo>
                      <a:lnTo>
                        <a:pt x="2281" y="1496"/>
                      </a:lnTo>
                      <a:lnTo>
                        <a:pt x="2263" y="1481"/>
                      </a:lnTo>
                      <a:lnTo>
                        <a:pt x="2249" y="1469"/>
                      </a:lnTo>
                      <a:lnTo>
                        <a:pt x="2236" y="1461"/>
                      </a:lnTo>
                      <a:lnTo>
                        <a:pt x="2226" y="1454"/>
                      </a:lnTo>
                      <a:lnTo>
                        <a:pt x="2220" y="1450"/>
                      </a:lnTo>
                      <a:lnTo>
                        <a:pt x="2219" y="1450"/>
                      </a:lnTo>
                      <a:lnTo>
                        <a:pt x="2220" y="1452"/>
                      </a:lnTo>
                      <a:lnTo>
                        <a:pt x="2222" y="1457"/>
                      </a:lnTo>
                      <a:lnTo>
                        <a:pt x="2228" y="1464"/>
                      </a:lnTo>
                      <a:lnTo>
                        <a:pt x="2233" y="1475"/>
                      </a:lnTo>
                      <a:lnTo>
                        <a:pt x="2238" y="1487"/>
                      </a:lnTo>
                      <a:lnTo>
                        <a:pt x="2243" y="1500"/>
                      </a:lnTo>
                      <a:lnTo>
                        <a:pt x="2246" y="1514"/>
                      </a:lnTo>
                      <a:lnTo>
                        <a:pt x="2249" y="1528"/>
                      </a:lnTo>
                      <a:lnTo>
                        <a:pt x="2250" y="1542"/>
                      </a:lnTo>
                      <a:lnTo>
                        <a:pt x="2248" y="1554"/>
                      </a:lnTo>
                      <a:lnTo>
                        <a:pt x="2243" y="1566"/>
                      </a:lnTo>
                      <a:lnTo>
                        <a:pt x="2234" y="1574"/>
                      </a:lnTo>
                      <a:lnTo>
                        <a:pt x="2221" y="1581"/>
                      </a:lnTo>
                      <a:lnTo>
                        <a:pt x="2203" y="1585"/>
                      </a:lnTo>
                      <a:lnTo>
                        <a:pt x="2179" y="1586"/>
                      </a:lnTo>
                      <a:lnTo>
                        <a:pt x="2107" y="1580"/>
                      </a:lnTo>
                      <a:lnTo>
                        <a:pt x="2038" y="1569"/>
                      </a:lnTo>
                      <a:lnTo>
                        <a:pt x="1972" y="1559"/>
                      </a:lnTo>
                      <a:lnTo>
                        <a:pt x="1910" y="1545"/>
                      </a:lnTo>
                      <a:lnTo>
                        <a:pt x="1852" y="1531"/>
                      </a:lnTo>
                      <a:lnTo>
                        <a:pt x="1798" y="1515"/>
                      </a:lnTo>
                      <a:lnTo>
                        <a:pt x="1748" y="1499"/>
                      </a:lnTo>
                      <a:lnTo>
                        <a:pt x="1704" y="1482"/>
                      </a:lnTo>
                      <a:lnTo>
                        <a:pt x="1663" y="1467"/>
                      </a:lnTo>
                      <a:lnTo>
                        <a:pt x="1628" y="1452"/>
                      </a:lnTo>
                      <a:lnTo>
                        <a:pt x="1596" y="1438"/>
                      </a:lnTo>
                      <a:lnTo>
                        <a:pt x="1571" y="1425"/>
                      </a:lnTo>
                      <a:lnTo>
                        <a:pt x="1550" y="1414"/>
                      </a:lnTo>
                      <a:lnTo>
                        <a:pt x="1536" y="1406"/>
                      </a:lnTo>
                      <a:lnTo>
                        <a:pt x="1528" y="1401"/>
                      </a:lnTo>
                      <a:lnTo>
                        <a:pt x="1524" y="1399"/>
                      </a:lnTo>
                      <a:lnTo>
                        <a:pt x="1525" y="1401"/>
                      </a:lnTo>
                      <a:lnTo>
                        <a:pt x="1529" y="1409"/>
                      </a:lnTo>
                      <a:lnTo>
                        <a:pt x="1533" y="1419"/>
                      </a:lnTo>
                      <a:lnTo>
                        <a:pt x="1539" y="1431"/>
                      </a:lnTo>
                      <a:lnTo>
                        <a:pt x="1545" y="1448"/>
                      </a:lnTo>
                      <a:lnTo>
                        <a:pt x="1550" y="1464"/>
                      </a:lnTo>
                      <a:lnTo>
                        <a:pt x="1557" y="1483"/>
                      </a:lnTo>
                      <a:lnTo>
                        <a:pt x="1562" y="1501"/>
                      </a:lnTo>
                      <a:lnTo>
                        <a:pt x="1564" y="1520"/>
                      </a:lnTo>
                      <a:lnTo>
                        <a:pt x="1566" y="1537"/>
                      </a:lnTo>
                      <a:lnTo>
                        <a:pt x="1564" y="1553"/>
                      </a:lnTo>
                      <a:lnTo>
                        <a:pt x="1559" y="1566"/>
                      </a:lnTo>
                      <a:lnTo>
                        <a:pt x="1552" y="1576"/>
                      </a:lnTo>
                      <a:lnTo>
                        <a:pt x="1540" y="1583"/>
                      </a:lnTo>
                      <a:lnTo>
                        <a:pt x="1524" y="1586"/>
                      </a:lnTo>
                      <a:lnTo>
                        <a:pt x="1472" y="1583"/>
                      </a:lnTo>
                      <a:lnTo>
                        <a:pt x="1420" y="1578"/>
                      </a:lnTo>
                      <a:lnTo>
                        <a:pt x="1368" y="1572"/>
                      </a:lnTo>
                      <a:lnTo>
                        <a:pt x="1319" y="1562"/>
                      </a:lnTo>
                      <a:lnTo>
                        <a:pt x="1269" y="1550"/>
                      </a:lnTo>
                      <a:lnTo>
                        <a:pt x="1223" y="1537"/>
                      </a:lnTo>
                      <a:lnTo>
                        <a:pt x="1177" y="1523"/>
                      </a:lnTo>
                      <a:lnTo>
                        <a:pt x="1134" y="1507"/>
                      </a:lnTo>
                      <a:lnTo>
                        <a:pt x="1092" y="1492"/>
                      </a:lnTo>
                      <a:lnTo>
                        <a:pt x="1056" y="1477"/>
                      </a:lnTo>
                      <a:lnTo>
                        <a:pt x="1020" y="1462"/>
                      </a:lnTo>
                      <a:lnTo>
                        <a:pt x="990" y="1448"/>
                      </a:lnTo>
                      <a:lnTo>
                        <a:pt x="963" y="1434"/>
                      </a:lnTo>
                      <a:lnTo>
                        <a:pt x="940" y="1423"/>
                      </a:lnTo>
                      <a:lnTo>
                        <a:pt x="921" y="1413"/>
                      </a:lnTo>
                      <a:lnTo>
                        <a:pt x="907" y="1405"/>
                      </a:lnTo>
                      <a:lnTo>
                        <a:pt x="900" y="1401"/>
                      </a:lnTo>
                      <a:lnTo>
                        <a:pt x="897" y="1399"/>
                      </a:lnTo>
                      <a:lnTo>
                        <a:pt x="895" y="1402"/>
                      </a:lnTo>
                      <a:lnTo>
                        <a:pt x="891" y="1413"/>
                      </a:lnTo>
                      <a:lnTo>
                        <a:pt x="883" y="1428"/>
                      </a:lnTo>
                      <a:lnTo>
                        <a:pt x="875" y="1448"/>
                      </a:lnTo>
                      <a:lnTo>
                        <a:pt x="864" y="1473"/>
                      </a:lnTo>
                      <a:lnTo>
                        <a:pt x="852" y="1504"/>
                      </a:lnTo>
                      <a:lnTo>
                        <a:pt x="839" y="1538"/>
                      </a:lnTo>
                      <a:lnTo>
                        <a:pt x="825" y="1574"/>
                      </a:lnTo>
                      <a:lnTo>
                        <a:pt x="811" y="1616"/>
                      </a:lnTo>
                      <a:lnTo>
                        <a:pt x="799" y="1659"/>
                      </a:lnTo>
                      <a:lnTo>
                        <a:pt x="786" y="1705"/>
                      </a:lnTo>
                      <a:lnTo>
                        <a:pt x="773" y="1752"/>
                      </a:lnTo>
                      <a:lnTo>
                        <a:pt x="763" y="1801"/>
                      </a:lnTo>
                      <a:lnTo>
                        <a:pt x="754" y="1850"/>
                      </a:lnTo>
                      <a:lnTo>
                        <a:pt x="748" y="1901"/>
                      </a:lnTo>
                      <a:lnTo>
                        <a:pt x="744" y="1950"/>
                      </a:lnTo>
                      <a:lnTo>
                        <a:pt x="744" y="2001"/>
                      </a:lnTo>
                      <a:lnTo>
                        <a:pt x="743" y="2019"/>
                      </a:lnTo>
                      <a:lnTo>
                        <a:pt x="739" y="2031"/>
                      </a:lnTo>
                      <a:lnTo>
                        <a:pt x="733" y="2039"/>
                      </a:lnTo>
                      <a:lnTo>
                        <a:pt x="724" y="2041"/>
                      </a:lnTo>
                      <a:lnTo>
                        <a:pt x="715" y="2039"/>
                      </a:lnTo>
                      <a:lnTo>
                        <a:pt x="705" y="2034"/>
                      </a:lnTo>
                      <a:lnTo>
                        <a:pt x="694" y="2025"/>
                      </a:lnTo>
                      <a:lnTo>
                        <a:pt x="683" y="2012"/>
                      </a:lnTo>
                      <a:lnTo>
                        <a:pt x="673" y="1998"/>
                      </a:lnTo>
                      <a:lnTo>
                        <a:pt x="663" y="1983"/>
                      </a:lnTo>
                      <a:lnTo>
                        <a:pt x="656" y="1967"/>
                      </a:lnTo>
                      <a:lnTo>
                        <a:pt x="649" y="1949"/>
                      </a:lnTo>
                      <a:lnTo>
                        <a:pt x="645" y="1933"/>
                      </a:lnTo>
                      <a:lnTo>
                        <a:pt x="643" y="1915"/>
                      </a:lnTo>
                      <a:lnTo>
                        <a:pt x="643" y="1920"/>
                      </a:lnTo>
                      <a:lnTo>
                        <a:pt x="640" y="1931"/>
                      </a:lnTo>
                      <a:lnTo>
                        <a:pt x="638" y="1949"/>
                      </a:lnTo>
                      <a:lnTo>
                        <a:pt x="634" y="1974"/>
                      </a:lnTo>
                      <a:lnTo>
                        <a:pt x="630" y="2005"/>
                      </a:lnTo>
                      <a:lnTo>
                        <a:pt x="626" y="2040"/>
                      </a:lnTo>
                      <a:lnTo>
                        <a:pt x="621" y="2081"/>
                      </a:lnTo>
                      <a:lnTo>
                        <a:pt x="618" y="2125"/>
                      </a:lnTo>
                      <a:lnTo>
                        <a:pt x="615" y="2173"/>
                      </a:lnTo>
                      <a:lnTo>
                        <a:pt x="613" y="2225"/>
                      </a:lnTo>
                      <a:lnTo>
                        <a:pt x="613" y="2278"/>
                      </a:lnTo>
                      <a:lnTo>
                        <a:pt x="613" y="2332"/>
                      </a:lnTo>
                      <a:lnTo>
                        <a:pt x="615" y="2388"/>
                      </a:lnTo>
                      <a:lnTo>
                        <a:pt x="619" y="2445"/>
                      </a:lnTo>
                      <a:lnTo>
                        <a:pt x="625" y="2502"/>
                      </a:lnTo>
                      <a:lnTo>
                        <a:pt x="634" y="2558"/>
                      </a:lnTo>
                      <a:lnTo>
                        <a:pt x="647" y="2612"/>
                      </a:lnTo>
                      <a:lnTo>
                        <a:pt x="661" y="2665"/>
                      </a:lnTo>
                      <a:lnTo>
                        <a:pt x="680" y="2716"/>
                      </a:lnTo>
                      <a:lnTo>
                        <a:pt x="701" y="2763"/>
                      </a:lnTo>
                      <a:lnTo>
                        <a:pt x="726" y="2807"/>
                      </a:lnTo>
                      <a:lnTo>
                        <a:pt x="734" y="2821"/>
                      </a:lnTo>
                      <a:lnTo>
                        <a:pt x="737" y="2831"/>
                      </a:lnTo>
                      <a:lnTo>
                        <a:pt x="734" y="2836"/>
                      </a:lnTo>
                      <a:lnTo>
                        <a:pt x="726" y="2839"/>
                      </a:lnTo>
                      <a:lnTo>
                        <a:pt x="715" y="2837"/>
                      </a:lnTo>
                      <a:lnTo>
                        <a:pt x="701" y="2832"/>
                      </a:lnTo>
                      <a:lnTo>
                        <a:pt x="682" y="2823"/>
                      </a:lnTo>
                      <a:lnTo>
                        <a:pt x="661" y="2812"/>
                      </a:lnTo>
                      <a:lnTo>
                        <a:pt x="637" y="2797"/>
                      </a:lnTo>
                      <a:lnTo>
                        <a:pt x="611" y="2779"/>
                      </a:lnTo>
                      <a:lnTo>
                        <a:pt x="583" y="2758"/>
                      </a:lnTo>
                      <a:lnTo>
                        <a:pt x="554" y="2734"/>
                      </a:lnTo>
                      <a:lnTo>
                        <a:pt x="524" y="2707"/>
                      </a:lnTo>
                      <a:lnTo>
                        <a:pt x="494" y="2677"/>
                      </a:lnTo>
                      <a:lnTo>
                        <a:pt x="462" y="2645"/>
                      </a:lnTo>
                      <a:lnTo>
                        <a:pt x="430" y="2611"/>
                      </a:lnTo>
                      <a:lnTo>
                        <a:pt x="400" y="2574"/>
                      </a:lnTo>
                      <a:lnTo>
                        <a:pt x="371" y="2535"/>
                      </a:lnTo>
                      <a:lnTo>
                        <a:pt x="342" y="2493"/>
                      </a:lnTo>
                      <a:lnTo>
                        <a:pt x="315" y="2450"/>
                      </a:lnTo>
                      <a:lnTo>
                        <a:pt x="291" y="2405"/>
                      </a:lnTo>
                      <a:lnTo>
                        <a:pt x="268" y="2358"/>
                      </a:lnTo>
                      <a:lnTo>
                        <a:pt x="249" y="2308"/>
                      </a:lnTo>
                      <a:lnTo>
                        <a:pt x="233" y="2258"/>
                      </a:lnTo>
                      <a:lnTo>
                        <a:pt x="220" y="2206"/>
                      </a:lnTo>
                      <a:lnTo>
                        <a:pt x="203" y="2107"/>
                      </a:lnTo>
                      <a:lnTo>
                        <a:pt x="187" y="2011"/>
                      </a:lnTo>
                      <a:lnTo>
                        <a:pt x="177" y="1917"/>
                      </a:lnTo>
                      <a:lnTo>
                        <a:pt x="170" y="1826"/>
                      </a:lnTo>
                      <a:lnTo>
                        <a:pt x="166" y="1739"/>
                      </a:lnTo>
                      <a:lnTo>
                        <a:pt x="163" y="1654"/>
                      </a:lnTo>
                      <a:lnTo>
                        <a:pt x="163" y="1573"/>
                      </a:lnTo>
                      <a:lnTo>
                        <a:pt x="166" y="1496"/>
                      </a:lnTo>
                      <a:lnTo>
                        <a:pt x="168" y="1423"/>
                      </a:lnTo>
                      <a:lnTo>
                        <a:pt x="173" y="1353"/>
                      </a:lnTo>
                      <a:lnTo>
                        <a:pt x="178" y="1287"/>
                      </a:lnTo>
                      <a:lnTo>
                        <a:pt x="184" y="1225"/>
                      </a:lnTo>
                      <a:lnTo>
                        <a:pt x="189" y="1170"/>
                      </a:lnTo>
                      <a:lnTo>
                        <a:pt x="194" y="1116"/>
                      </a:lnTo>
                      <a:lnTo>
                        <a:pt x="197" y="1070"/>
                      </a:lnTo>
                      <a:lnTo>
                        <a:pt x="201" y="1028"/>
                      </a:lnTo>
                      <a:lnTo>
                        <a:pt x="203" y="991"/>
                      </a:lnTo>
                      <a:lnTo>
                        <a:pt x="203" y="959"/>
                      </a:lnTo>
                      <a:lnTo>
                        <a:pt x="200" y="934"/>
                      </a:lnTo>
                      <a:lnTo>
                        <a:pt x="195" y="914"/>
                      </a:lnTo>
                      <a:lnTo>
                        <a:pt x="186" y="900"/>
                      </a:lnTo>
                      <a:lnTo>
                        <a:pt x="170" y="885"/>
                      </a:lnTo>
                      <a:lnTo>
                        <a:pt x="153" y="876"/>
                      </a:lnTo>
                      <a:lnTo>
                        <a:pt x="134" y="871"/>
                      </a:lnTo>
                      <a:lnTo>
                        <a:pt x="116" y="870"/>
                      </a:lnTo>
                      <a:lnTo>
                        <a:pt x="97" y="871"/>
                      </a:lnTo>
                      <a:lnTo>
                        <a:pt x="80" y="875"/>
                      </a:lnTo>
                      <a:lnTo>
                        <a:pt x="62" y="878"/>
                      </a:lnTo>
                      <a:lnTo>
                        <a:pt x="47" y="882"/>
                      </a:lnTo>
                      <a:lnTo>
                        <a:pt x="33" y="885"/>
                      </a:lnTo>
                      <a:lnTo>
                        <a:pt x="20" y="885"/>
                      </a:lnTo>
                      <a:lnTo>
                        <a:pt x="10" y="884"/>
                      </a:lnTo>
                      <a:lnTo>
                        <a:pt x="4" y="877"/>
                      </a:lnTo>
                      <a:lnTo>
                        <a:pt x="0" y="866"/>
                      </a:lnTo>
                      <a:lnTo>
                        <a:pt x="1" y="851"/>
                      </a:lnTo>
                      <a:lnTo>
                        <a:pt x="10" y="833"/>
                      </a:lnTo>
                      <a:lnTo>
                        <a:pt x="25" y="815"/>
                      </a:lnTo>
                      <a:lnTo>
                        <a:pt x="46" y="796"/>
                      </a:lnTo>
                      <a:lnTo>
                        <a:pt x="70" y="776"/>
                      </a:lnTo>
                      <a:lnTo>
                        <a:pt x="96" y="756"/>
                      </a:lnTo>
                      <a:lnTo>
                        <a:pt x="125" y="734"/>
                      </a:lnTo>
                      <a:lnTo>
                        <a:pt x="154" y="713"/>
                      </a:lnTo>
                      <a:lnTo>
                        <a:pt x="184" y="690"/>
                      </a:lnTo>
                      <a:lnTo>
                        <a:pt x="211" y="667"/>
                      </a:lnTo>
                      <a:lnTo>
                        <a:pt x="237" y="643"/>
                      </a:lnTo>
                      <a:lnTo>
                        <a:pt x="259" y="620"/>
                      </a:lnTo>
                      <a:lnTo>
                        <a:pt x="273" y="601"/>
                      </a:lnTo>
                      <a:lnTo>
                        <a:pt x="285" y="580"/>
                      </a:lnTo>
                      <a:lnTo>
                        <a:pt x="295" y="556"/>
                      </a:lnTo>
                      <a:lnTo>
                        <a:pt x="304" y="529"/>
                      </a:lnTo>
                      <a:lnTo>
                        <a:pt x="310" y="501"/>
                      </a:lnTo>
                      <a:lnTo>
                        <a:pt x="318" y="474"/>
                      </a:lnTo>
                      <a:lnTo>
                        <a:pt x="323" y="446"/>
                      </a:lnTo>
                      <a:lnTo>
                        <a:pt x="328" y="419"/>
                      </a:lnTo>
                      <a:lnTo>
                        <a:pt x="334" y="393"/>
                      </a:lnTo>
                      <a:lnTo>
                        <a:pt x="339" y="370"/>
                      </a:lnTo>
                      <a:lnTo>
                        <a:pt x="344" y="348"/>
                      </a:lnTo>
                      <a:lnTo>
                        <a:pt x="351" y="332"/>
                      </a:lnTo>
                      <a:lnTo>
                        <a:pt x="358" y="319"/>
                      </a:lnTo>
                      <a:lnTo>
                        <a:pt x="366" y="310"/>
                      </a:lnTo>
                      <a:lnTo>
                        <a:pt x="375" y="309"/>
                      </a:lnTo>
                      <a:lnTo>
                        <a:pt x="386" y="313"/>
                      </a:lnTo>
                      <a:lnTo>
                        <a:pt x="397" y="324"/>
                      </a:lnTo>
                      <a:lnTo>
                        <a:pt x="413" y="346"/>
                      </a:lnTo>
                      <a:lnTo>
                        <a:pt x="423" y="370"/>
                      </a:lnTo>
                      <a:lnTo>
                        <a:pt x="429" y="396"/>
                      </a:lnTo>
                      <a:lnTo>
                        <a:pt x="432" y="424"/>
                      </a:lnTo>
                      <a:lnTo>
                        <a:pt x="432" y="453"/>
                      </a:lnTo>
                      <a:lnTo>
                        <a:pt x="429" y="481"/>
                      </a:lnTo>
                      <a:lnTo>
                        <a:pt x="424" y="509"/>
                      </a:lnTo>
                      <a:lnTo>
                        <a:pt x="419" y="534"/>
                      </a:lnTo>
                      <a:lnTo>
                        <a:pt x="413" y="557"/>
                      </a:lnTo>
                      <a:lnTo>
                        <a:pt x="408" y="576"/>
                      </a:lnTo>
                      <a:lnTo>
                        <a:pt x="402" y="590"/>
                      </a:lnTo>
                      <a:lnTo>
                        <a:pt x="399" y="600"/>
                      </a:lnTo>
                      <a:lnTo>
                        <a:pt x="397" y="604"/>
                      </a:lnTo>
                      <a:lnTo>
                        <a:pt x="463" y="518"/>
                      </a:lnTo>
                      <a:lnTo>
                        <a:pt x="530" y="441"/>
                      </a:lnTo>
                      <a:lnTo>
                        <a:pt x="600" y="371"/>
                      </a:lnTo>
                      <a:lnTo>
                        <a:pt x="671" y="308"/>
                      </a:lnTo>
                      <a:lnTo>
                        <a:pt x="743" y="251"/>
                      </a:lnTo>
                      <a:lnTo>
                        <a:pt x="815" y="200"/>
                      </a:lnTo>
                      <a:lnTo>
                        <a:pt x="890" y="156"/>
                      </a:lnTo>
                      <a:lnTo>
                        <a:pt x="966" y="118"/>
                      </a:lnTo>
                      <a:lnTo>
                        <a:pt x="1042" y="85"/>
                      </a:lnTo>
                      <a:lnTo>
                        <a:pt x="1118" y="58"/>
                      </a:lnTo>
                      <a:lnTo>
                        <a:pt x="1195" y="37"/>
                      </a:lnTo>
                      <a:lnTo>
                        <a:pt x="1272" y="21"/>
                      </a:lnTo>
                      <a:lnTo>
                        <a:pt x="1349" y="9"/>
                      </a:lnTo>
                      <a:lnTo>
                        <a:pt x="1426" y="3"/>
                      </a:lnTo>
                      <a:lnTo>
                        <a:pt x="1504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79"/>
                <p:cNvSpPr>
                  <a:spLocks/>
                </p:cNvSpPr>
                <p:nvPr/>
              </p:nvSpPr>
              <p:spPr bwMode="auto">
                <a:xfrm>
                  <a:off x="1034" y="2110"/>
                  <a:ext cx="158" cy="232"/>
                </a:xfrm>
                <a:custGeom>
                  <a:avLst/>
                  <a:gdLst>
                    <a:gd name="T0" fmla="*/ 261 w 472"/>
                    <a:gd name="T1" fmla="*/ 0 h 697"/>
                    <a:gd name="T2" fmla="*/ 472 w 472"/>
                    <a:gd name="T3" fmla="*/ 341 h 697"/>
                    <a:gd name="T4" fmla="*/ 472 w 472"/>
                    <a:gd name="T5" fmla="*/ 697 h 697"/>
                    <a:gd name="T6" fmla="*/ 0 w 472"/>
                    <a:gd name="T7" fmla="*/ 52 h 697"/>
                    <a:gd name="T8" fmla="*/ 86 w 472"/>
                    <a:gd name="T9" fmla="*/ 31 h 697"/>
                    <a:gd name="T10" fmla="*/ 174 w 472"/>
                    <a:gd name="T11" fmla="*/ 14 h 697"/>
                    <a:gd name="T12" fmla="*/ 261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61" y="0"/>
                      </a:moveTo>
                      <a:lnTo>
                        <a:pt x="472" y="341"/>
                      </a:lnTo>
                      <a:lnTo>
                        <a:pt x="472" y="697"/>
                      </a:lnTo>
                      <a:lnTo>
                        <a:pt x="0" y="52"/>
                      </a:lnTo>
                      <a:lnTo>
                        <a:pt x="86" y="31"/>
                      </a:lnTo>
                      <a:lnTo>
                        <a:pt x="174" y="14"/>
                      </a:lnTo>
                      <a:lnTo>
                        <a:pt x="261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80"/>
                <p:cNvSpPr>
                  <a:spLocks/>
                </p:cNvSpPr>
                <p:nvPr/>
              </p:nvSpPr>
              <p:spPr bwMode="auto">
                <a:xfrm>
                  <a:off x="1192" y="2110"/>
                  <a:ext cx="157" cy="232"/>
                </a:xfrm>
                <a:custGeom>
                  <a:avLst/>
                  <a:gdLst>
                    <a:gd name="T0" fmla="*/ 212 w 472"/>
                    <a:gd name="T1" fmla="*/ 0 h 697"/>
                    <a:gd name="T2" fmla="*/ 299 w 472"/>
                    <a:gd name="T3" fmla="*/ 14 h 697"/>
                    <a:gd name="T4" fmla="*/ 386 w 472"/>
                    <a:gd name="T5" fmla="*/ 31 h 697"/>
                    <a:gd name="T6" fmla="*/ 472 w 472"/>
                    <a:gd name="T7" fmla="*/ 52 h 697"/>
                    <a:gd name="T8" fmla="*/ 0 w 472"/>
                    <a:gd name="T9" fmla="*/ 697 h 697"/>
                    <a:gd name="T10" fmla="*/ 0 w 472"/>
                    <a:gd name="T11" fmla="*/ 341 h 697"/>
                    <a:gd name="T12" fmla="*/ 212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12" y="0"/>
                      </a:moveTo>
                      <a:lnTo>
                        <a:pt x="299" y="14"/>
                      </a:lnTo>
                      <a:lnTo>
                        <a:pt x="386" y="31"/>
                      </a:lnTo>
                      <a:lnTo>
                        <a:pt x="472" y="52"/>
                      </a:lnTo>
                      <a:lnTo>
                        <a:pt x="0" y="697"/>
                      </a:lnTo>
                      <a:lnTo>
                        <a:pt x="0" y="341"/>
                      </a:ln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81"/>
                <p:cNvSpPr>
                  <a:spLocks/>
                </p:cNvSpPr>
                <p:nvPr/>
              </p:nvSpPr>
              <p:spPr bwMode="auto">
                <a:xfrm>
                  <a:off x="1098" y="2097"/>
                  <a:ext cx="188" cy="161"/>
                </a:xfrm>
                <a:custGeom>
                  <a:avLst/>
                  <a:gdLst>
                    <a:gd name="T0" fmla="*/ 252 w 565"/>
                    <a:gd name="T1" fmla="*/ 0 h 483"/>
                    <a:gd name="T2" fmla="*/ 298 w 565"/>
                    <a:gd name="T3" fmla="*/ 1 h 483"/>
                    <a:gd name="T4" fmla="*/ 342 w 565"/>
                    <a:gd name="T5" fmla="*/ 4 h 483"/>
                    <a:gd name="T6" fmla="*/ 384 w 565"/>
                    <a:gd name="T7" fmla="*/ 8 h 483"/>
                    <a:gd name="T8" fmla="*/ 423 w 565"/>
                    <a:gd name="T9" fmla="*/ 13 h 483"/>
                    <a:gd name="T10" fmla="*/ 457 w 565"/>
                    <a:gd name="T11" fmla="*/ 19 h 483"/>
                    <a:gd name="T12" fmla="*/ 489 w 565"/>
                    <a:gd name="T13" fmla="*/ 27 h 483"/>
                    <a:gd name="T14" fmla="*/ 514 w 565"/>
                    <a:gd name="T15" fmla="*/ 33 h 483"/>
                    <a:gd name="T16" fmla="*/ 536 w 565"/>
                    <a:gd name="T17" fmla="*/ 38 h 483"/>
                    <a:gd name="T18" fmla="*/ 552 w 565"/>
                    <a:gd name="T19" fmla="*/ 43 h 483"/>
                    <a:gd name="T20" fmla="*/ 561 w 565"/>
                    <a:gd name="T21" fmla="*/ 47 h 483"/>
                    <a:gd name="T22" fmla="*/ 565 w 565"/>
                    <a:gd name="T23" fmla="*/ 47 h 483"/>
                    <a:gd name="T24" fmla="*/ 282 w 565"/>
                    <a:gd name="T25" fmla="*/ 483 h 483"/>
                    <a:gd name="T26" fmla="*/ 0 w 565"/>
                    <a:gd name="T27" fmla="*/ 48 h 483"/>
                    <a:gd name="T28" fmla="*/ 51 w 565"/>
                    <a:gd name="T29" fmla="*/ 30 h 483"/>
                    <a:gd name="T30" fmla="*/ 103 w 565"/>
                    <a:gd name="T31" fmla="*/ 16 h 483"/>
                    <a:gd name="T32" fmla="*/ 153 w 565"/>
                    <a:gd name="T33" fmla="*/ 8 h 483"/>
                    <a:gd name="T34" fmla="*/ 203 w 565"/>
                    <a:gd name="T35" fmla="*/ 3 h 483"/>
                    <a:gd name="T36" fmla="*/ 252 w 565"/>
                    <a:gd name="T37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5" h="483">
                      <a:moveTo>
                        <a:pt x="252" y="0"/>
                      </a:moveTo>
                      <a:lnTo>
                        <a:pt x="298" y="1"/>
                      </a:lnTo>
                      <a:lnTo>
                        <a:pt x="342" y="4"/>
                      </a:lnTo>
                      <a:lnTo>
                        <a:pt x="384" y="8"/>
                      </a:lnTo>
                      <a:lnTo>
                        <a:pt x="423" y="13"/>
                      </a:lnTo>
                      <a:lnTo>
                        <a:pt x="457" y="19"/>
                      </a:lnTo>
                      <a:lnTo>
                        <a:pt x="489" y="27"/>
                      </a:lnTo>
                      <a:lnTo>
                        <a:pt x="514" y="33"/>
                      </a:lnTo>
                      <a:lnTo>
                        <a:pt x="536" y="38"/>
                      </a:lnTo>
                      <a:lnTo>
                        <a:pt x="552" y="43"/>
                      </a:lnTo>
                      <a:lnTo>
                        <a:pt x="561" y="47"/>
                      </a:lnTo>
                      <a:lnTo>
                        <a:pt x="565" y="47"/>
                      </a:lnTo>
                      <a:lnTo>
                        <a:pt x="282" y="483"/>
                      </a:lnTo>
                      <a:lnTo>
                        <a:pt x="0" y="48"/>
                      </a:lnTo>
                      <a:lnTo>
                        <a:pt x="51" y="30"/>
                      </a:lnTo>
                      <a:lnTo>
                        <a:pt x="103" y="16"/>
                      </a:lnTo>
                      <a:lnTo>
                        <a:pt x="153" y="8"/>
                      </a:lnTo>
                      <a:lnTo>
                        <a:pt x="203" y="3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99" name="그룹 98"/>
            <p:cNvGrpSpPr/>
            <p:nvPr/>
          </p:nvGrpSpPr>
          <p:grpSpPr>
            <a:xfrm>
              <a:off x="5995912" y="2930022"/>
              <a:ext cx="836514" cy="836514"/>
              <a:chOff x="5929020" y="3193857"/>
              <a:chExt cx="1296000" cy="1296000"/>
            </a:xfrm>
          </p:grpSpPr>
          <p:sp>
            <p:nvSpPr>
              <p:cNvPr id="100" name="타원 99"/>
              <p:cNvSpPr/>
              <p:nvPr/>
            </p:nvSpPr>
            <p:spPr>
              <a:xfrm>
                <a:off x="5929020" y="3193857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1439" y="3319258"/>
                <a:ext cx="751163" cy="1045199"/>
              </a:xfrm>
              <a:prstGeom prst="rect">
                <a:avLst/>
              </a:prstGeom>
            </p:spPr>
          </p:pic>
        </p:grpSp>
        <p:grpSp>
          <p:nvGrpSpPr>
            <p:cNvPr id="102" name="그룹 101"/>
            <p:cNvGrpSpPr/>
            <p:nvPr/>
          </p:nvGrpSpPr>
          <p:grpSpPr>
            <a:xfrm>
              <a:off x="2648826" y="2337981"/>
              <a:ext cx="662569" cy="3125946"/>
              <a:chOff x="541781" y="1598591"/>
              <a:chExt cx="630239" cy="2973415"/>
            </a:xfrm>
          </p:grpSpPr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210055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5" y="4381269"/>
                <a:ext cx="113404" cy="190737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598591"/>
                <a:ext cx="323769" cy="323769"/>
                <a:chOff x="1593332" y="3094250"/>
                <a:chExt cx="1083168" cy="1083168"/>
              </a:xfrm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3094250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16" name="그림 115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4" y="3242571"/>
                  <a:ext cx="786522" cy="786522"/>
                </a:xfrm>
                <a:prstGeom prst="rect">
                  <a:avLst/>
                </a:prstGeom>
              </p:spPr>
            </p:pic>
          </p:grpSp>
          <p:sp>
            <p:nvSpPr>
              <p:cNvPr id="108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9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13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972683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109906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1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28895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945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플레이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한쪽 모서리는 잘리고 다른 쪽 모서리는 둥근 사각형 28">
            <a:extLst>
              <a:ext uri="{FF2B5EF4-FFF2-40B4-BE49-F238E27FC236}">
                <a16:creationId xmlns:a16="http://schemas.microsoft.com/office/drawing/2014/main" id="{E9CBFC79-123C-4E97-9E6A-3722EFA8E923}"/>
              </a:ext>
            </a:extLst>
          </p:cNvPr>
          <p:cNvSpPr/>
          <p:nvPr/>
        </p:nvSpPr>
        <p:spPr>
          <a:xfrm flipH="1">
            <a:off x="1341294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전투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4242BBDA-5CAC-433E-8438-82F1E68E5BED}"/>
              </a:ext>
            </a:extLst>
          </p:cNvPr>
          <p:cNvSpPr/>
          <p:nvPr/>
        </p:nvSpPr>
        <p:spPr>
          <a:xfrm rot="5400000">
            <a:off x="1355919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60064-F7FB-4001-A3BE-1C7FFCE83139}"/>
              </a:ext>
            </a:extLst>
          </p:cNvPr>
          <p:cNvSpPr/>
          <p:nvPr/>
        </p:nvSpPr>
        <p:spPr>
          <a:xfrm>
            <a:off x="1335151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pic>
        <p:nvPicPr>
          <p:cNvPr id="24" name="그림 23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004A9B2A-CBDD-42C3-A9A3-071BF4531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88" y="1478989"/>
            <a:ext cx="3340329" cy="2429276"/>
          </a:xfrm>
          <a:prstGeom prst="rect">
            <a:avLst/>
          </a:prstGeom>
        </p:spPr>
      </p:pic>
      <p:pic>
        <p:nvPicPr>
          <p:cNvPr id="37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A461FB8C-E444-4D20-8B64-27C2F1A94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7" y="1478989"/>
            <a:ext cx="3315978" cy="2429276"/>
          </a:xfrm>
        </p:spPr>
      </p:pic>
      <p:pic>
        <p:nvPicPr>
          <p:cNvPr id="39" name="그림 38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91C70445-6F91-4491-A6FA-13C2A7E53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509" y="1462087"/>
            <a:ext cx="3243233" cy="2429275"/>
          </a:xfrm>
          <a:prstGeom prst="rect">
            <a:avLst/>
          </a:prstGeom>
        </p:spPr>
      </p:pic>
      <p:sp>
        <p:nvSpPr>
          <p:cNvPr id="50" name="한쪽 모서리는 잘리고 다른 쪽 모서리는 둥근 사각형 28">
            <a:extLst>
              <a:ext uri="{FF2B5EF4-FFF2-40B4-BE49-F238E27FC236}">
                <a16:creationId xmlns:a16="http://schemas.microsoft.com/office/drawing/2014/main" id="{32C7E8D8-24B1-498E-893C-EFAAEC2B10DC}"/>
              </a:ext>
            </a:extLst>
          </p:cNvPr>
          <p:cNvSpPr/>
          <p:nvPr/>
        </p:nvSpPr>
        <p:spPr>
          <a:xfrm flipH="1">
            <a:off x="4894242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생존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2FCF9C25-DBF9-4571-BB56-4FCDCBA598A8}"/>
              </a:ext>
            </a:extLst>
          </p:cNvPr>
          <p:cNvSpPr/>
          <p:nvPr/>
        </p:nvSpPr>
        <p:spPr>
          <a:xfrm rot="5400000">
            <a:off x="4908867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4D7F8A-2EF3-4786-9285-4EA634491DA2}"/>
              </a:ext>
            </a:extLst>
          </p:cNvPr>
          <p:cNvSpPr/>
          <p:nvPr/>
        </p:nvSpPr>
        <p:spPr>
          <a:xfrm>
            <a:off x="4888099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sp>
        <p:nvSpPr>
          <p:cNvPr id="54" name="한쪽 모서리는 잘리고 다른 쪽 모서리는 둥근 사각형 28">
            <a:extLst>
              <a:ext uri="{FF2B5EF4-FFF2-40B4-BE49-F238E27FC236}">
                <a16:creationId xmlns:a16="http://schemas.microsoft.com/office/drawing/2014/main" id="{A278261B-4040-4A7D-B617-4F931F225A54}"/>
              </a:ext>
            </a:extLst>
          </p:cNvPr>
          <p:cNvSpPr/>
          <p:nvPr/>
        </p:nvSpPr>
        <p:spPr>
          <a:xfrm flipH="1">
            <a:off x="8397766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미션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70C2A589-7630-4865-900E-0633689A5BE2}"/>
              </a:ext>
            </a:extLst>
          </p:cNvPr>
          <p:cNvSpPr/>
          <p:nvPr/>
        </p:nvSpPr>
        <p:spPr>
          <a:xfrm rot="5400000">
            <a:off x="8412391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62814F-C31A-4E16-B72D-239FD84AF870}"/>
              </a:ext>
            </a:extLst>
          </p:cNvPr>
          <p:cNvSpPr/>
          <p:nvPr/>
        </p:nvSpPr>
        <p:spPr>
          <a:xfrm>
            <a:off x="8391623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594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플레이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진행 방식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89866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선형적 스토리를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따라가는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자형 구성</a:t>
            </a:r>
          </a:p>
        </p:txBody>
      </p:sp>
      <p:sp>
        <p:nvSpPr>
          <p:cNvPr id="30" name="직각 삼각형 29"/>
          <p:cNvSpPr/>
          <p:nvPr/>
        </p:nvSpPr>
        <p:spPr>
          <a:xfrm rot="5400000">
            <a:off x="1690130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1" name="한쪽 모서리는 잘리고 다른 쪽 모서리는 둥근 사각형 28">
            <a:extLst>
              <a:ext uri="{FF2B5EF4-FFF2-40B4-BE49-F238E27FC236}">
                <a16:creationId xmlns:a16="http://schemas.microsoft.com/office/drawing/2014/main" id="{6EEAADE7-8430-465E-9742-5A19A806CB0F}"/>
              </a:ext>
            </a:extLst>
          </p:cNvPr>
          <p:cNvSpPr/>
          <p:nvPr/>
        </p:nvSpPr>
        <p:spPr>
          <a:xfrm flipH="1">
            <a:off x="6518955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퀘스트를 진행하며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얻는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경험치와 아이템을 통한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스텟</a:t>
            </a:r>
            <a:r>
              <a:rPr lang="ko-KR" altLang="en-US" dirty="0">
                <a:solidFill>
                  <a:schemeClr val="tx1"/>
                </a:solidFill>
              </a:rPr>
              <a:t> 증가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2B3750C5-96E6-443E-9FFF-38BF5BDB81D7}"/>
              </a:ext>
            </a:extLst>
          </p:cNvPr>
          <p:cNvSpPr/>
          <p:nvPr/>
        </p:nvSpPr>
        <p:spPr>
          <a:xfrm rot="5400000">
            <a:off x="6619219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C7A883-EB5B-46D8-A794-6AAF69E98CCC}"/>
              </a:ext>
            </a:extLst>
          </p:cNvPr>
          <p:cNvSpPr/>
          <p:nvPr/>
        </p:nvSpPr>
        <p:spPr>
          <a:xfrm>
            <a:off x="6511159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777B62-EB10-4AFF-B65C-DF329F26A73C}"/>
              </a:ext>
            </a:extLst>
          </p:cNvPr>
          <p:cNvSpPr/>
          <p:nvPr/>
        </p:nvSpPr>
        <p:spPr>
          <a:xfrm>
            <a:off x="1582070" y="4280474"/>
            <a:ext cx="14437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  <p:sp>
        <p:nvSpPr>
          <p:cNvPr id="69" name="한쪽 모서리는 잘리고 다른 쪽 모서리는 둥근 사각형 28">
            <a:extLst>
              <a:ext uri="{FF2B5EF4-FFF2-40B4-BE49-F238E27FC236}">
                <a16:creationId xmlns:a16="http://schemas.microsoft.com/office/drawing/2014/main" id="{0573579C-39C7-4B9E-A053-4684530887BD}"/>
              </a:ext>
            </a:extLst>
          </p:cNvPr>
          <p:cNvSpPr/>
          <p:nvPr/>
        </p:nvSpPr>
        <p:spPr>
          <a:xfrm flipH="1">
            <a:off x="6518955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마지막 퀘스트를 클리어한 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시위대와 유토피아로 진입</a:t>
            </a:r>
          </a:p>
        </p:txBody>
      </p:sp>
      <p:sp>
        <p:nvSpPr>
          <p:cNvPr id="70" name="직각 삼각형 69">
            <a:extLst>
              <a:ext uri="{FF2B5EF4-FFF2-40B4-BE49-F238E27FC236}">
                <a16:creationId xmlns:a16="http://schemas.microsoft.com/office/drawing/2014/main" id="{713F335D-1C69-49EA-BEDA-15CF13F24C82}"/>
              </a:ext>
            </a:extLst>
          </p:cNvPr>
          <p:cNvSpPr/>
          <p:nvPr/>
        </p:nvSpPr>
        <p:spPr>
          <a:xfrm rot="5400000">
            <a:off x="6619219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r>
              <a:rPr lang="ko-KR" altLang="en-US" sz="1200" b="1" dirty="0"/>
              <a:t> </a:t>
            </a:r>
          </a:p>
        </p:txBody>
      </p:sp>
      <p:sp>
        <p:nvSpPr>
          <p:cNvPr id="40" name="한쪽 모서리는 잘리고 다른 쪽 모서리는 둥근 사각형 28">
            <a:extLst>
              <a:ext uri="{FF2B5EF4-FFF2-40B4-BE49-F238E27FC236}">
                <a16:creationId xmlns:a16="http://schemas.microsoft.com/office/drawing/2014/main" id="{7043363C-BC5D-4C4F-8CEA-9A3C1946FAF5}"/>
              </a:ext>
            </a:extLst>
          </p:cNvPr>
          <p:cNvSpPr/>
          <p:nvPr/>
        </p:nvSpPr>
        <p:spPr>
          <a:xfrm flipH="1">
            <a:off x="1589866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 이외에도 </a:t>
            </a:r>
            <a:r>
              <a:rPr lang="ko-KR" altLang="en-US" dirty="0" err="1">
                <a:solidFill>
                  <a:schemeClr val="tx1"/>
                </a:solidFill>
              </a:rPr>
              <a:t>험치와</a:t>
            </a:r>
            <a:r>
              <a:rPr lang="ko-KR" altLang="en-US" dirty="0">
                <a:solidFill>
                  <a:schemeClr val="tx1"/>
                </a:solidFill>
              </a:rPr>
              <a:t> 아이템을 획득</a:t>
            </a:r>
            <a:r>
              <a:rPr lang="en-US" altLang="ko-KR" dirty="0">
                <a:solidFill>
                  <a:schemeClr val="tx1"/>
                </a:solidFill>
              </a:rPr>
              <a:t>Ex) </a:t>
            </a:r>
            <a:r>
              <a:rPr lang="ko-KR" altLang="en-US" dirty="0">
                <a:solidFill>
                  <a:schemeClr val="tx1"/>
                </a:solidFill>
              </a:rPr>
              <a:t>사냥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채집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id="{A85CBD16-D4E9-4247-BA3F-56E68531AC23}"/>
              </a:ext>
            </a:extLst>
          </p:cNvPr>
          <p:cNvSpPr/>
          <p:nvPr/>
        </p:nvSpPr>
        <p:spPr>
          <a:xfrm rot="5400000">
            <a:off x="1690130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A11958-A49F-431F-9126-BD27EFBD7C08}"/>
              </a:ext>
            </a:extLst>
          </p:cNvPr>
          <p:cNvSpPr/>
          <p:nvPr/>
        </p:nvSpPr>
        <p:spPr>
          <a:xfrm>
            <a:off x="1582070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031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UI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1400" y="3428999"/>
            <a:ext cx="4674799" cy="237308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HP, </a:t>
            </a:r>
            <a:r>
              <a:rPr lang="ko-KR" altLang="en-US" sz="2000" dirty="0"/>
              <a:t>배고픔</a:t>
            </a:r>
            <a:r>
              <a:rPr lang="en-US" altLang="ko-KR" sz="2000" dirty="0"/>
              <a:t>, </a:t>
            </a:r>
            <a:r>
              <a:rPr lang="ko-KR" altLang="en-US" sz="2000" dirty="0"/>
              <a:t>체력 등의 게임 플레이요소를 심플한 디자인으로 표현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768665F-0ED0-455B-816E-EE1713CF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961" y="1365103"/>
            <a:ext cx="1922962" cy="20257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88D73A6-7933-40AE-BB04-4A8F21E1B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878" y="2442806"/>
            <a:ext cx="5254745" cy="26667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846B0C3-15D4-466E-97F4-088E5656C594}"/>
              </a:ext>
            </a:extLst>
          </p:cNvPr>
          <p:cNvSpPr/>
          <p:nvPr/>
        </p:nvSpPr>
        <p:spPr>
          <a:xfrm>
            <a:off x="1153877" y="2442804"/>
            <a:ext cx="486663" cy="5660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28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카메라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-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시점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118" y="4789582"/>
            <a:ext cx="10265327" cy="12230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위의 게임들과 같이 </a:t>
            </a:r>
            <a:r>
              <a:rPr lang="en-US" altLang="ko-KR" sz="2000" dirty="0"/>
              <a:t>3</a:t>
            </a:r>
            <a:r>
              <a:rPr lang="ko-KR" altLang="en-US" sz="2000" dirty="0"/>
              <a:t>인칭 시점 카메라를 사용</a:t>
            </a:r>
          </a:p>
        </p:txBody>
      </p:sp>
      <p:pic>
        <p:nvPicPr>
          <p:cNvPr id="22" name="그림 21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B481397C-96EC-4AF2-A002-D96257BDD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69566"/>
            <a:ext cx="4734692" cy="2877654"/>
          </a:xfrm>
          <a:prstGeom prst="rect">
            <a:avLst/>
          </a:prstGeom>
        </p:spPr>
      </p:pic>
      <p:pic>
        <p:nvPicPr>
          <p:cNvPr id="24" name="그림 23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F442CDF1-9090-4BE0-A53A-4AAC1D365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72" y="1469561"/>
            <a:ext cx="4949073" cy="29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73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타 게임과의 비교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1" name="Picture 6" descr="반교 : 디텐션 -처음부터 엔딩까지- - YouTube">
            <a:extLst>
              <a:ext uri="{FF2B5EF4-FFF2-40B4-BE49-F238E27FC236}">
                <a16:creationId xmlns:a16="http://schemas.microsoft.com/office/drawing/2014/main" id="{55FAE867-4828-4ED2-AB70-9A0D8E06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04" y="1989551"/>
            <a:ext cx="3934678" cy="228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더하기 기호 31">
            <a:extLst>
              <a:ext uri="{FF2B5EF4-FFF2-40B4-BE49-F238E27FC236}">
                <a16:creationId xmlns:a16="http://schemas.microsoft.com/office/drawing/2014/main" id="{E2363883-819B-402B-90D1-14AE205ED453}"/>
              </a:ext>
            </a:extLst>
          </p:cNvPr>
          <p:cNvSpPr/>
          <p:nvPr/>
        </p:nvSpPr>
        <p:spPr>
          <a:xfrm>
            <a:off x="5944054" y="2865851"/>
            <a:ext cx="889000" cy="838200"/>
          </a:xfrm>
          <a:prstGeom prst="mathPlus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986EF-8832-495E-8F56-42F24E184629}"/>
              </a:ext>
            </a:extLst>
          </p:cNvPr>
          <p:cNvSpPr txBox="1"/>
          <p:nvPr/>
        </p:nvSpPr>
        <p:spPr>
          <a:xfrm>
            <a:off x="2991305" y="4466051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웬즈데이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608157-8ACE-4A83-9F28-AC338FD2719E}"/>
              </a:ext>
            </a:extLst>
          </p:cNvPr>
          <p:cNvSpPr txBox="1"/>
          <p:nvPr/>
        </p:nvSpPr>
        <p:spPr>
          <a:xfrm>
            <a:off x="8080829" y="4466051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ko-KR" altLang="en-US" dirty="0"/>
              <a:t> </a:t>
            </a:r>
            <a:r>
              <a:rPr lang="ko-KR" altLang="en-US" dirty="0" err="1"/>
              <a:t>디텐션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3AAC2-22F2-4C80-B504-1FD4D6F57178}"/>
              </a:ext>
            </a:extLst>
          </p:cNvPr>
          <p:cNvSpPr txBox="1"/>
          <p:nvPr/>
        </p:nvSpPr>
        <p:spPr>
          <a:xfrm>
            <a:off x="1410154" y="4915620"/>
            <a:ext cx="906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역사적 사건을 배경으로 스토리가 진행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      -&gt; 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홍콩시위의 주요 사건들을 게임에서 다뤄 고객들의 관심을 집중 시킨다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80B28257-3438-42C6-ACB9-7CF56155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38" y="1431790"/>
            <a:ext cx="10515600" cy="307975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스토리 </a:t>
            </a:r>
            <a:r>
              <a:rPr lang="en-US" altLang="ko-KR" sz="2400" dirty="0"/>
              <a:t>// </a:t>
            </a:r>
          </a:p>
        </p:txBody>
      </p:sp>
      <p:pic>
        <p:nvPicPr>
          <p:cNvPr id="40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053CE44D-34B4-4419-B0D4-A0C7A58D5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898" y="1987121"/>
            <a:ext cx="3934678" cy="22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840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타 게임과의 비교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2" name="더하기 기호 31">
            <a:extLst>
              <a:ext uri="{FF2B5EF4-FFF2-40B4-BE49-F238E27FC236}">
                <a16:creationId xmlns:a16="http://schemas.microsoft.com/office/drawing/2014/main" id="{E2363883-819B-402B-90D1-14AE205ED453}"/>
              </a:ext>
            </a:extLst>
          </p:cNvPr>
          <p:cNvSpPr/>
          <p:nvPr/>
        </p:nvSpPr>
        <p:spPr>
          <a:xfrm>
            <a:off x="5944054" y="2865851"/>
            <a:ext cx="889000" cy="838200"/>
          </a:xfrm>
          <a:prstGeom prst="mathPlus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986EF-8832-495E-8F56-42F24E184629}"/>
              </a:ext>
            </a:extLst>
          </p:cNvPr>
          <p:cNvSpPr txBox="1"/>
          <p:nvPr/>
        </p:nvSpPr>
        <p:spPr>
          <a:xfrm>
            <a:off x="2743200" y="4466051"/>
            <a:ext cx="2013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608157-8ACE-4A83-9F28-AC338FD2719E}"/>
              </a:ext>
            </a:extLst>
          </p:cNvPr>
          <p:cNvSpPr txBox="1"/>
          <p:nvPr/>
        </p:nvSpPr>
        <p:spPr>
          <a:xfrm>
            <a:off x="8080829" y="4466051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3AAC2-22F2-4C80-B504-1FD4D6F57178}"/>
              </a:ext>
            </a:extLst>
          </p:cNvPr>
          <p:cNvSpPr txBox="1"/>
          <p:nvPr/>
        </p:nvSpPr>
        <p:spPr>
          <a:xfrm>
            <a:off x="1410154" y="4915620"/>
            <a:ext cx="906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끝없는 수집 요소 문제</a:t>
            </a:r>
            <a:r>
              <a:rPr lang="en-US" altLang="ko-KR" dirty="0"/>
              <a:t>, </a:t>
            </a:r>
            <a:r>
              <a:rPr lang="ko-KR" altLang="en-US" dirty="0"/>
              <a:t>역할에 대한 자유도 문제</a:t>
            </a:r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개연성이 부족한 컨텐츠</a:t>
            </a:r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       -&gt;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적당한 수집요소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역할에 부합하지 않는 행동에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패널티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부여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개연성 있는 스토리</a:t>
            </a:r>
            <a:endParaRPr lang="en-US" altLang="ko-KR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80B28257-3438-42C6-ACB9-7CF56155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38" y="1431790"/>
            <a:ext cx="10515600" cy="307975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장르 </a:t>
            </a:r>
            <a:r>
              <a:rPr lang="en-US" altLang="ko-KR" sz="2400" dirty="0"/>
              <a:t>// </a:t>
            </a:r>
          </a:p>
        </p:txBody>
      </p:sp>
      <p:pic>
        <p:nvPicPr>
          <p:cNvPr id="37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E7D28E85-7222-4CA4-9183-EE7917810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13" y="1987122"/>
            <a:ext cx="3984948" cy="23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86D81A25-3DE4-4119-A10E-C7DB375F5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021" y="1966691"/>
            <a:ext cx="3714750" cy="238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51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55" name="차트 54"/>
          <p:cNvGraphicFramePr/>
          <p:nvPr/>
        </p:nvGraphicFramePr>
        <p:xfrm>
          <a:off x="1397000" y="1669670"/>
          <a:ext cx="9817100" cy="438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자유형 3"/>
          <p:cNvSpPr/>
          <p:nvPr/>
        </p:nvSpPr>
        <p:spPr>
          <a:xfrm>
            <a:off x="1609725" y="2247900"/>
            <a:ext cx="9363075" cy="3324225"/>
          </a:xfrm>
          <a:custGeom>
            <a:avLst/>
            <a:gdLst>
              <a:gd name="connsiteX0" fmla="*/ 0 w 9363075"/>
              <a:gd name="connsiteY0" fmla="*/ 3324225 h 3324225"/>
              <a:gd name="connsiteX1" fmla="*/ 1371600 w 9363075"/>
              <a:gd name="connsiteY1" fmla="*/ 3019425 h 3324225"/>
              <a:gd name="connsiteX2" fmla="*/ 2667000 w 9363075"/>
              <a:gd name="connsiteY2" fmla="*/ 2371725 h 3324225"/>
              <a:gd name="connsiteX3" fmla="*/ 3990975 w 9363075"/>
              <a:gd name="connsiteY3" fmla="*/ 2028825 h 3324225"/>
              <a:gd name="connsiteX4" fmla="*/ 5381625 w 9363075"/>
              <a:gd name="connsiteY4" fmla="*/ 1666875 h 3324225"/>
              <a:gd name="connsiteX5" fmla="*/ 6743700 w 9363075"/>
              <a:gd name="connsiteY5" fmla="*/ 800100 h 3324225"/>
              <a:gd name="connsiteX6" fmla="*/ 8048625 w 9363075"/>
              <a:gd name="connsiteY6" fmla="*/ 647700 h 3324225"/>
              <a:gd name="connsiteX7" fmla="*/ 9363075 w 9363075"/>
              <a:gd name="connsiteY7" fmla="*/ 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63075" h="3324225">
                <a:moveTo>
                  <a:pt x="0" y="3324225"/>
                </a:moveTo>
                <a:lnTo>
                  <a:pt x="1371600" y="3019425"/>
                </a:lnTo>
                <a:lnTo>
                  <a:pt x="2667000" y="2371725"/>
                </a:lnTo>
                <a:lnTo>
                  <a:pt x="3990975" y="2028825"/>
                </a:lnTo>
                <a:lnTo>
                  <a:pt x="5381625" y="1666875"/>
                </a:lnTo>
                <a:lnTo>
                  <a:pt x="6743700" y="800100"/>
                </a:lnTo>
                <a:lnTo>
                  <a:pt x="8048625" y="647700"/>
                </a:lnTo>
                <a:lnTo>
                  <a:pt x="9363075" y="0"/>
                </a:lnTo>
              </a:path>
            </a:pathLst>
          </a:custGeom>
          <a:noFill/>
          <a:ln w="28575"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479748" y="2238651"/>
            <a:ext cx="1273289" cy="3674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586707" y="1613374"/>
            <a:ext cx="58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C60E0"/>
                </a:solidFill>
              </a:rPr>
              <a:t>80</a:t>
            </a:r>
            <a:r>
              <a:rPr lang="en-US" altLang="ko-KR" sz="1100" dirty="0">
                <a:solidFill>
                  <a:srgbClr val="6C60E0"/>
                </a:solidFill>
              </a:rPr>
              <a:t>%</a:t>
            </a:r>
            <a:endParaRPr lang="en-US" altLang="ko-KR" sz="700" dirty="0">
              <a:solidFill>
                <a:srgbClr val="6C60E0"/>
              </a:solidFill>
            </a:endParaRPr>
          </a:p>
        </p:txBody>
      </p:sp>
      <p:cxnSp>
        <p:nvCxnSpPr>
          <p:cNvPr id="58" name="꺾인 연결선 57"/>
          <p:cNvCxnSpPr>
            <a:stCxn id="56" idx="0"/>
          </p:cNvCxnSpPr>
          <p:nvPr/>
        </p:nvCxnSpPr>
        <p:spPr>
          <a:xfrm rot="5400000" flipH="1" flipV="1">
            <a:off x="9136569" y="788511"/>
            <a:ext cx="429964" cy="2470316"/>
          </a:xfrm>
          <a:prstGeom prst="bentConnector2">
            <a:avLst/>
          </a:prstGeom>
          <a:ln w="3175">
            <a:solidFill>
              <a:srgbClr val="20416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551379" y="3837866"/>
            <a:ext cx="3035328" cy="1309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the most in the world.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611331" y="2377992"/>
            <a:ext cx="328258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1" name="자유형 60"/>
          <p:cNvSpPr/>
          <p:nvPr/>
        </p:nvSpPr>
        <p:spPr>
          <a:xfrm>
            <a:off x="1640859" y="2675132"/>
            <a:ext cx="1832372" cy="2478017"/>
          </a:xfrm>
          <a:custGeom>
            <a:avLst/>
            <a:gdLst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11574 w 1921397"/>
              <a:gd name="connsiteY2" fmla="*/ 1759351 h 1759351"/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8399 w 1921397"/>
              <a:gd name="connsiteY2" fmla="*/ 1759351 h 1759351"/>
              <a:gd name="connsiteX0" fmla="*/ 2030726 w 2030726"/>
              <a:gd name="connsiteY0" fmla="*/ 0 h 2734904"/>
              <a:gd name="connsiteX1" fmla="*/ 0 w 2030726"/>
              <a:gd name="connsiteY1" fmla="*/ 2283492 h 2734904"/>
              <a:gd name="connsiteX2" fmla="*/ 8399 w 2030726"/>
              <a:gd name="connsiteY2" fmla="*/ 2734904 h 2734904"/>
              <a:gd name="connsiteX0" fmla="*/ 2022327 w 2022327"/>
              <a:gd name="connsiteY0" fmla="*/ 0 h 2734904"/>
              <a:gd name="connsiteX1" fmla="*/ 11 w 2022327"/>
              <a:gd name="connsiteY1" fmla="*/ 1383629 h 2734904"/>
              <a:gd name="connsiteX2" fmla="*/ 0 w 2022327"/>
              <a:gd name="connsiteY2" fmla="*/ 2734904 h 2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2327" h="2734904">
                <a:moveTo>
                  <a:pt x="2022327" y="0"/>
                </a:moveTo>
                <a:lnTo>
                  <a:pt x="11" y="1383629"/>
                </a:lnTo>
                <a:cubicBezTo>
                  <a:pt x="7" y="1834054"/>
                  <a:pt x="4" y="2284479"/>
                  <a:pt x="0" y="2734904"/>
                </a:cubicBezTo>
              </a:path>
            </a:pathLst>
          </a:custGeom>
          <a:noFill/>
          <a:ln>
            <a:solidFill>
              <a:srgbClr val="B0ACDF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254721" y="5265742"/>
            <a:ext cx="772275" cy="772275"/>
          </a:xfrm>
          <a:prstGeom prst="ellipse">
            <a:avLst/>
          </a:prstGeom>
          <a:noFill/>
          <a:ln w="0">
            <a:solidFill>
              <a:srgbClr val="B0AC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619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4924591" y="3871910"/>
            <a:ext cx="406400" cy="257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 52"/>
          <p:cNvSpPr/>
          <p:nvPr/>
        </p:nvSpPr>
        <p:spPr>
          <a:xfrm>
            <a:off x="4039673" y="3419247"/>
            <a:ext cx="1291318" cy="566964"/>
          </a:xfrm>
          <a:custGeom>
            <a:avLst/>
            <a:gdLst>
              <a:gd name="connsiteX0" fmla="*/ 1291316 w 1291318"/>
              <a:gd name="connsiteY0" fmla="*/ 90006 h 566964"/>
              <a:gd name="connsiteX1" fmla="*/ 1291318 w 1291318"/>
              <a:gd name="connsiteY1" fmla="*/ 90006 h 566964"/>
              <a:gd name="connsiteX2" fmla="*/ 1291318 w 1291318"/>
              <a:gd name="connsiteY2" fmla="*/ 476958 h 566964"/>
              <a:gd name="connsiteX3" fmla="*/ 1291316 w 1291318"/>
              <a:gd name="connsiteY3" fmla="*/ 476958 h 566964"/>
              <a:gd name="connsiteX4" fmla="*/ 446076 w 1291318"/>
              <a:gd name="connsiteY4" fmla="*/ 0 h 566964"/>
              <a:gd name="connsiteX5" fmla="*/ 446076 w 1291318"/>
              <a:gd name="connsiteY5" fmla="*/ 90006 h 566964"/>
              <a:gd name="connsiteX6" fmla="*/ 893899 w 1291318"/>
              <a:gd name="connsiteY6" fmla="*/ 90006 h 566964"/>
              <a:gd name="connsiteX7" fmla="*/ 1280851 w 1291318"/>
              <a:gd name="connsiteY7" fmla="*/ 476958 h 566964"/>
              <a:gd name="connsiteX8" fmla="*/ 446076 w 1291318"/>
              <a:gd name="connsiteY8" fmla="*/ 476958 h 566964"/>
              <a:gd name="connsiteX9" fmla="*/ 446076 w 1291318"/>
              <a:gd name="connsiteY9" fmla="*/ 566964 h 566964"/>
              <a:gd name="connsiteX10" fmla="*/ 0 w 1291318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6" y="90006"/>
                </a:moveTo>
                <a:lnTo>
                  <a:pt x="1291318" y="90006"/>
                </a:lnTo>
                <a:lnTo>
                  <a:pt x="1291318" y="476958"/>
                </a:lnTo>
                <a:lnTo>
                  <a:pt x="1291316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893899" y="90006"/>
                </a:lnTo>
                <a:lnTo>
                  <a:pt x="1280851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09505" y="2369297"/>
            <a:ext cx="406400" cy="4078899"/>
          </a:xfrm>
          <a:prstGeom prst="rect">
            <a:avLst/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4656984" y="1895247"/>
            <a:ext cx="1558921" cy="566964"/>
          </a:xfrm>
          <a:custGeom>
            <a:avLst/>
            <a:gdLst>
              <a:gd name="connsiteX0" fmla="*/ 1558920 w 1558921"/>
              <a:gd name="connsiteY0" fmla="*/ 90006 h 566964"/>
              <a:gd name="connsiteX1" fmla="*/ 1558921 w 1558921"/>
              <a:gd name="connsiteY1" fmla="*/ 90006 h 566964"/>
              <a:gd name="connsiteX2" fmla="*/ 1558921 w 1558921"/>
              <a:gd name="connsiteY2" fmla="*/ 476958 h 566964"/>
              <a:gd name="connsiteX3" fmla="*/ 1558920 w 1558921"/>
              <a:gd name="connsiteY3" fmla="*/ 476958 h 566964"/>
              <a:gd name="connsiteX4" fmla="*/ 446076 w 1558921"/>
              <a:gd name="connsiteY4" fmla="*/ 0 h 566964"/>
              <a:gd name="connsiteX5" fmla="*/ 446076 w 1558921"/>
              <a:gd name="connsiteY5" fmla="*/ 90006 h 566964"/>
              <a:gd name="connsiteX6" fmla="*/ 1159637 w 1558921"/>
              <a:gd name="connsiteY6" fmla="*/ 90006 h 566964"/>
              <a:gd name="connsiteX7" fmla="*/ 1546589 w 1558921"/>
              <a:gd name="connsiteY7" fmla="*/ 476958 h 566964"/>
              <a:gd name="connsiteX8" fmla="*/ 446076 w 1558921"/>
              <a:gd name="connsiteY8" fmla="*/ 476958 h 566964"/>
              <a:gd name="connsiteX9" fmla="*/ 446076 w 1558921"/>
              <a:gd name="connsiteY9" fmla="*/ 566964 h 566964"/>
              <a:gd name="connsiteX10" fmla="*/ 0 w 1558921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0" y="90006"/>
                </a:moveTo>
                <a:lnTo>
                  <a:pt x="1558921" y="90006"/>
                </a:lnTo>
                <a:lnTo>
                  <a:pt x="1558921" y="476958"/>
                </a:lnTo>
                <a:lnTo>
                  <a:pt x="1558920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1159637" y="90006"/>
                </a:lnTo>
                <a:lnTo>
                  <a:pt x="1546589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rgbClr val="B0A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H="1">
            <a:off x="7579331" y="4351842"/>
            <a:ext cx="406400" cy="20963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자유형 62"/>
          <p:cNvSpPr/>
          <p:nvPr/>
        </p:nvSpPr>
        <p:spPr>
          <a:xfrm flipH="1">
            <a:off x="7579331" y="3879658"/>
            <a:ext cx="1291318" cy="566964"/>
          </a:xfrm>
          <a:custGeom>
            <a:avLst/>
            <a:gdLst>
              <a:gd name="connsiteX0" fmla="*/ 1291318 w 1291318"/>
              <a:gd name="connsiteY0" fmla="*/ 90006 h 566964"/>
              <a:gd name="connsiteX1" fmla="*/ 1291316 w 1291318"/>
              <a:gd name="connsiteY1" fmla="*/ 90006 h 566964"/>
              <a:gd name="connsiteX2" fmla="*/ 1291316 w 1291318"/>
              <a:gd name="connsiteY2" fmla="*/ 476958 h 566964"/>
              <a:gd name="connsiteX3" fmla="*/ 1291318 w 1291318"/>
              <a:gd name="connsiteY3" fmla="*/ 476958 h 566964"/>
              <a:gd name="connsiteX4" fmla="*/ 446076 w 1291318"/>
              <a:gd name="connsiteY4" fmla="*/ 0 h 566964"/>
              <a:gd name="connsiteX5" fmla="*/ 0 w 1291318"/>
              <a:gd name="connsiteY5" fmla="*/ 283482 h 566964"/>
              <a:gd name="connsiteX6" fmla="*/ 446076 w 1291318"/>
              <a:gd name="connsiteY6" fmla="*/ 566964 h 566964"/>
              <a:gd name="connsiteX7" fmla="*/ 446076 w 1291318"/>
              <a:gd name="connsiteY7" fmla="*/ 476958 h 566964"/>
              <a:gd name="connsiteX8" fmla="*/ 1280851 w 1291318"/>
              <a:gd name="connsiteY8" fmla="*/ 476958 h 566964"/>
              <a:gd name="connsiteX9" fmla="*/ 893899 w 1291318"/>
              <a:gd name="connsiteY9" fmla="*/ 90006 h 566964"/>
              <a:gd name="connsiteX10" fmla="*/ 446076 w 1291318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8" y="90006"/>
                </a:moveTo>
                <a:lnTo>
                  <a:pt x="1291316" y="90006"/>
                </a:lnTo>
                <a:lnTo>
                  <a:pt x="1291316" y="476958"/>
                </a:lnTo>
                <a:lnTo>
                  <a:pt x="1291318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280851" y="476958"/>
                </a:lnTo>
                <a:lnTo>
                  <a:pt x="893899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6694417" y="2974086"/>
            <a:ext cx="406400" cy="3474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자유형 53"/>
          <p:cNvSpPr/>
          <p:nvPr/>
        </p:nvSpPr>
        <p:spPr>
          <a:xfrm flipH="1">
            <a:off x="6694417" y="2500037"/>
            <a:ext cx="1558921" cy="566964"/>
          </a:xfrm>
          <a:custGeom>
            <a:avLst/>
            <a:gdLst>
              <a:gd name="connsiteX0" fmla="*/ 1558921 w 1558921"/>
              <a:gd name="connsiteY0" fmla="*/ 90006 h 566964"/>
              <a:gd name="connsiteX1" fmla="*/ 1558920 w 1558921"/>
              <a:gd name="connsiteY1" fmla="*/ 90006 h 566964"/>
              <a:gd name="connsiteX2" fmla="*/ 1558920 w 1558921"/>
              <a:gd name="connsiteY2" fmla="*/ 476958 h 566964"/>
              <a:gd name="connsiteX3" fmla="*/ 1558921 w 1558921"/>
              <a:gd name="connsiteY3" fmla="*/ 476958 h 566964"/>
              <a:gd name="connsiteX4" fmla="*/ 446076 w 1558921"/>
              <a:gd name="connsiteY4" fmla="*/ 0 h 566964"/>
              <a:gd name="connsiteX5" fmla="*/ 0 w 1558921"/>
              <a:gd name="connsiteY5" fmla="*/ 283482 h 566964"/>
              <a:gd name="connsiteX6" fmla="*/ 446076 w 1558921"/>
              <a:gd name="connsiteY6" fmla="*/ 566964 h 566964"/>
              <a:gd name="connsiteX7" fmla="*/ 446076 w 1558921"/>
              <a:gd name="connsiteY7" fmla="*/ 476958 h 566964"/>
              <a:gd name="connsiteX8" fmla="*/ 1546589 w 1558921"/>
              <a:gd name="connsiteY8" fmla="*/ 476958 h 566964"/>
              <a:gd name="connsiteX9" fmla="*/ 1159637 w 1558921"/>
              <a:gd name="connsiteY9" fmla="*/ 90006 h 566964"/>
              <a:gd name="connsiteX10" fmla="*/ 446076 w 1558921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1" y="90006"/>
                </a:moveTo>
                <a:lnTo>
                  <a:pt x="1558920" y="90006"/>
                </a:lnTo>
                <a:lnTo>
                  <a:pt x="1558920" y="476958"/>
                </a:lnTo>
                <a:lnTo>
                  <a:pt x="1558921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546589" y="476958"/>
                </a:lnTo>
                <a:lnTo>
                  <a:pt x="1159637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65290" y="3148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010951" y="1624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464246" y="222952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238946" y="3609142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969837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" name="육각형 37"/>
          <p:cNvSpPr/>
          <p:nvPr/>
        </p:nvSpPr>
        <p:spPr>
          <a:xfrm rot="16200000">
            <a:off x="5252235" y="1474946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육각형 38"/>
          <p:cNvSpPr/>
          <p:nvPr/>
        </p:nvSpPr>
        <p:spPr>
          <a:xfrm rot="16200000">
            <a:off x="4296981" y="3088264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육각형 39"/>
          <p:cNvSpPr/>
          <p:nvPr/>
        </p:nvSpPr>
        <p:spPr>
          <a:xfrm rot="16200000">
            <a:off x="6196874" y="3088263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noFill/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육각형 41"/>
          <p:cNvSpPr/>
          <p:nvPr/>
        </p:nvSpPr>
        <p:spPr>
          <a:xfrm rot="16200000">
            <a:off x="4691116" y="247030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3" name="육각형 42"/>
          <p:cNvSpPr/>
          <p:nvPr/>
        </p:nvSpPr>
        <p:spPr>
          <a:xfrm rot="16200000">
            <a:off x="7053064" y="2470305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 rot="16200000">
            <a:off x="5863008" y="441958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cxnSp>
        <p:nvCxnSpPr>
          <p:cNvPr id="46" name="직선 연결선 45"/>
          <p:cNvCxnSpPr>
            <a:stCxn id="42" idx="2"/>
          </p:cNvCxnSpPr>
          <p:nvPr/>
        </p:nvCxnSpPr>
        <p:spPr>
          <a:xfrm>
            <a:off x="5137232" y="2793825"/>
            <a:ext cx="959713" cy="518896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096946" y="3312721"/>
            <a:ext cx="0" cy="1075600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43" idx="4"/>
          </p:cNvCxnSpPr>
          <p:nvPr/>
        </p:nvCxnSpPr>
        <p:spPr>
          <a:xfrm flipH="1">
            <a:off x="6096946" y="2793824"/>
            <a:ext cx="977876" cy="518897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8"/>
          <p:cNvGrpSpPr>
            <a:grpSpLocks noChangeAspect="1"/>
          </p:cNvGrpSpPr>
          <p:nvPr/>
        </p:nvGrpSpPr>
        <p:grpSpPr bwMode="auto">
          <a:xfrm>
            <a:off x="5917955" y="2061190"/>
            <a:ext cx="387446" cy="387356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57" name="Freeform 9"/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Freeform 12"/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13"/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4" name="Freeform 15"/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5" name="Freeform 16"/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6" name="Freeform 17"/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7" name="Freeform 18"/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1" name="Freeform 22"/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2" name="Group 42"/>
          <p:cNvGrpSpPr>
            <a:grpSpLocks noChangeAspect="1"/>
          </p:cNvGrpSpPr>
          <p:nvPr/>
        </p:nvGrpSpPr>
        <p:grpSpPr bwMode="auto">
          <a:xfrm>
            <a:off x="6876991" y="3670106"/>
            <a:ext cx="339797" cy="392193"/>
            <a:chOff x="1967" y="0"/>
            <a:chExt cx="3742" cy="4319"/>
          </a:xfrm>
          <a:solidFill>
            <a:srgbClr val="6C60E0">
              <a:alpha val="54000"/>
            </a:srgbClr>
          </a:solidFill>
        </p:grpSpPr>
        <p:sp>
          <p:nvSpPr>
            <p:cNvPr id="73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4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5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6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7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8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9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0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1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2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3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4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6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7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88" name="Group 60"/>
          <p:cNvGrpSpPr>
            <a:grpSpLocks noChangeAspect="1"/>
          </p:cNvGrpSpPr>
          <p:nvPr/>
        </p:nvGrpSpPr>
        <p:grpSpPr bwMode="auto">
          <a:xfrm>
            <a:off x="4948075" y="3670106"/>
            <a:ext cx="378314" cy="378226"/>
            <a:chOff x="1680" y="2"/>
            <a:chExt cx="4319" cy="4318"/>
          </a:xfrm>
          <a:solidFill>
            <a:srgbClr val="161C28">
              <a:alpha val="54000"/>
            </a:srgbClr>
          </a:solidFill>
        </p:grpSpPr>
        <p:sp>
          <p:nvSpPr>
            <p:cNvPr id="89" name="Freeform 61"/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Freeform 62"/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1" name="Rectangle 63"/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2" name="Rectangle 64"/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3" name="Rectangle 65"/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4" name="Rectangle 66"/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5" name="Rectangle 67"/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6" name="Rectangle 68"/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7" name="Rectangle 69"/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8" name="Rectangle 70"/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9" name="Rectangle 71"/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0" name="Rectangle 72"/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840474" y="2061190"/>
            <a:ext cx="262256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4759812" y="2540932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7122128" y="2557087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911068" y="4506368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648631" y="5029595"/>
            <a:ext cx="279691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816469" y="2061189"/>
            <a:ext cx="253505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550704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32065" y="3016262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각 삼각형 29"/>
          <p:cNvSpPr/>
          <p:nvPr/>
        </p:nvSpPr>
        <p:spPr>
          <a:xfrm rot="5400000">
            <a:off x="1527064" y="3010650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90320" y="4841341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527064" y="3035152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80731" y="1556515"/>
            <a:ext cx="5823002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</a:t>
            </a:r>
            <a:r>
              <a:rPr lang="en-US" altLang="ko-KR" sz="1100" b="1" dirty="0">
                <a:solidFill>
                  <a:srgbClr val="6C60E0"/>
                </a:solidFill>
              </a:rPr>
              <a:t>the most in the world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42" name="한쪽 모서리는 잘리고 다른 쪽 모서리는 둥근 사각형 41"/>
          <p:cNvSpPr/>
          <p:nvPr/>
        </p:nvSpPr>
        <p:spPr>
          <a:xfrm flipH="1">
            <a:off x="4921935" y="2998940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각 삼각형 42"/>
          <p:cNvSpPr/>
          <p:nvPr/>
        </p:nvSpPr>
        <p:spPr>
          <a:xfrm rot="5400000">
            <a:off x="4916934" y="2993328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980190" y="4824019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916934" y="3017830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6" name="한쪽 모서리는 잘리고 다른 쪽 모서리는 둥근 사각형 45"/>
          <p:cNvSpPr/>
          <p:nvPr/>
        </p:nvSpPr>
        <p:spPr>
          <a:xfrm flipH="1">
            <a:off x="8311805" y="2981618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각 삼각형 46"/>
          <p:cNvSpPr/>
          <p:nvPr/>
        </p:nvSpPr>
        <p:spPr>
          <a:xfrm rot="5400000">
            <a:off x="8306804" y="2976006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370060" y="4806697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306804" y="3000508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13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16200000" flipH="1">
            <a:off x="3661919" y="-2185530"/>
            <a:ext cx="4877114" cy="11318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8229601" y="323193"/>
            <a:ext cx="3529918" cy="480848"/>
            <a:chOff x="9079545" y="6811345"/>
            <a:chExt cx="2758125" cy="299837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9079545" y="6811345"/>
              <a:ext cx="2758125" cy="2998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B0ACDF"/>
                </a:solidFill>
              </a:endParaRPr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19813B03-EA50-4633-810C-A260E09EEFB2}"/>
                </a:ext>
              </a:extLst>
            </p:cNvPr>
            <p:cNvSpPr/>
            <p:nvPr/>
          </p:nvSpPr>
          <p:spPr>
            <a:xfrm>
              <a:off x="11502452" y="6876554"/>
              <a:ext cx="176731" cy="176345"/>
            </a:xfrm>
            <a:custGeom>
              <a:avLst/>
              <a:gdLst>
                <a:gd name="connsiteX0" fmla="*/ 110490 w 279199"/>
                <a:gd name="connsiteY0" fmla="*/ 34833 h 278586"/>
                <a:gd name="connsiteX1" fmla="*/ 34833 w 279199"/>
                <a:gd name="connsiteY1" fmla="*/ 110490 h 278586"/>
                <a:gd name="connsiteX2" fmla="*/ 110490 w 279199"/>
                <a:gd name="connsiteY2" fmla="*/ 186147 h 278586"/>
                <a:gd name="connsiteX3" fmla="*/ 186147 w 279199"/>
                <a:gd name="connsiteY3" fmla="*/ 110490 h 278586"/>
                <a:gd name="connsiteX4" fmla="*/ 110490 w 279199"/>
                <a:gd name="connsiteY4" fmla="*/ 34833 h 278586"/>
                <a:gd name="connsiteX5" fmla="*/ 110490 w 279199"/>
                <a:gd name="connsiteY5" fmla="*/ 0 h 278586"/>
                <a:gd name="connsiteX6" fmla="*/ 220980 w 279199"/>
                <a:gd name="connsiteY6" fmla="*/ 110490 h 278586"/>
                <a:gd name="connsiteX7" fmla="*/ 212297 w 279199"/>
                <a:gd name="connsiteY7" fmla="*/ 153498 h 278586"/>
                <a:gd name="connsiteX8" fmla="*/ 201537 w 279199"/>
                <a:gd name="connsiteY8" fmla="*/ 169457 h 278586"/>
                <a:gd name="connsiteX9" fmla="*/ 203009 w 279199"/>
                <a:gd name="connsiteY9" fmla="*/ 170067 h 278586"/>
                <a:gd name="connsiteX10" fmla="*/ 272504 w 279199"/>
                <a:gd name="connsiteY10" fmla="*/ 239563 h 278586"/>
                <a:gd name="connsiteX11" fmla="*/ 272504 w 279199"/>
                <a:gd name="connsiteY11" fmla="*/ 271892 h 278586"/>
                <a:gd name="connsiteX12" fmla="*/ 272504 w 279199"/>
                <a:gd name="connsiteY12" fmla="*/ 271890 h 278586"/>
                <a:gd name="connsiteX13" fmla="*/ 240175 w 279199"/>
                <a:gd name="connsiteY13" fmla="*/ 271890 h 278586"/>
                <a:gd name="connsiteX14" fmla="*/ 170680 w 279199"/>
                <a:gd name="connsiteY14" fmla="*/ 202396 h 278586"/>
                <a:gd name="connsiteX15" fmla="*/ 170135 w 279199"/>
                <a:gd name="connsiteY15" fmla="*/ 201080 h 278586"/>
                <a:gd name="connsiteX16" fmla="*/ 153498 w 279199"/>
                <a:gd name="connsiteY16" fmla="*/ 212297 h 278586"/>
                <a:gd name="connsiteX17" fmla="*/ 110490 w 279199"/>
                <a:gd name="connsiteY17" fmla="*/ 220980 h 278586"/>
                <a:gd name="connsiteX18" fmla="*/ 0 w 279199"/>
                <a:gd name="connsiteY18" fmla="*/ 110490 h 278586"/>
                <a:gd name="connsiteX19" fmla="*/ 110490 w 279199"/>
                <a:gd name="connsiteY19" fmla="*/ 0 h 2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9199" h="278586">
                  <a:moveTo>
                    <a:pt x="110490" y="34833"/>
                  </a:moveTo>
                  <a:cubicBezTo>
                    <a:pt x="68706" y="34833"/>
                    <a:pt x="34833" y="68706"/>
                    <a:pt x="34833" y="110490"/>
                  </a:cubicBezTo>
                  <a:cubicBezTo>
                    <a:pt x="34833" y="152274"/>
                    <a:pt x="68706" y="186147"/>
                    <a:pt x="110490" y="186147"/>
                  </a:cubicBezTo>
                  <a:cubicBezTo>
                    <a:pt x="152274" y="186147"/>
                    <a:pt x="186147" y="152274"/>
                    <a:pt x="186147" y="110490"/>
                  </a:cubicBezTo>
                  <a:cubicBezTo>
                    <a:pt x="186147" y="68706"/>
                    <a:pt x="152274" y="34833"/>
                    <a:pt x="110490" y="34833"/>
                  </a:cubicBezTo>
                  <a:close/>
                  <a:moveTo>
                    <a:pt x="110490" y="0"/>
                  </a:moveTo>
                  <a:cubicBezTo>
                    <a:pt x="171512" y="0"/>
                    <a:pt x="220980" y="49468"/>
                    <a:pt x="220980" y="110490"/>
                  </a:cubicBezTo>
                  <a:cubicBezTo>
                    <a:pt x="220980" y="125746"/>
                    <a:pt x="217888" y="140279"/>
                    <a:pt x="212297" y="153498"/>
                  </a:cubicBezTo>
                  <a:lnTo>
                    <a:pt x="201537" y="169457"/>
                  </a:lnTo>
                  <a:lnTo>
                    <a:pt x="203009" y="170067"/>
                  </a:lnTo>
                  <a:cubicBezTo>
                    <a:pt x="226174" y="193232"/>
                    <a:pt x="249339" y="216398"/>
                    <a:pt x="272504" y="239563"/>
                  </a:cubicBezTo>
                  <a:cubicBezTo>
                    <a:pt x="281431" y="248490"/>
                    <a:pt x="281431" y="262965"/>
                    <a:pt x="272504" y="271892"/>
                  </a:cubicBezTo>
                  <a:lnTo>
                    <a:pt x="272504" y="271890"/>
                  </a:lnTo>
                  <a:cubicBezTo>
                    <a:pt x="263576" y="280818"/>
                    <a:pt x="249102" y="280818"/>
                    <a:pt x="240175" y="271890"/>
                  </a:cubicBezTo>
                  <a:lnTo>
                    <a:pt x="170680" y="202396"/>
                  </a:lnTo>
                  <a:lnTo>
                    <a:pt x="170135" y="201080"/>
                  </a:lnTo>
                  <a:lnTo>
                    <a:pt x="153498" y="212297"/>
                  </a:lnTo>
                  <a:cubicBezTo>
                    <a:pt x="140279" y="217888"/>
                    <a:pt x="125746" y="220980"/>
                    <a:pt x="110490" y="220980"/>
                  </a:cubicBezTo>
                  <a:cubicBezTo>
                    <a:pt x="49468" y="220980"/>
                    <a:pt x="0" y="171512"/>
                    <a:pt x="0" y="110490"/>
                  </a:cubicBezTo>
                  <a:cubicBezTo>
                    <a:pt x="0" y="49468"/>
                    <a:pt x="49468" y="0"/>
                    <a:pt x="110490" y="0"/>
                  </a:cubicBezTo>
                  <a:close/>
                </a:path>
              </a:pathLst>
            </a:custGeom>
            <a:solidFill>
              <a:srgbClr val="B0A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5EE3209-BB9B-47F4-98A9-85E6A69E4A50}"/>
              </a:ext>
            </a:extLst>
          </p:cNvPr>
          <p:cNvSpPr txBox="1"/>
          <p:nvPr/>
        </p:nvSpPr>
        <p:spPr>
          <a:xfrm>
            <a:off x="1368553" y="2817643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005A25E-88A3-494D-A57D-7215FE3D59CA}"/>
              </a:ext>
            </a:extLst>
          </p:cNvPr>
          <p:cNvCxnSpPr/>
          <p:nvPr/>
        </p:nvCxnSpPr>
        <p:spPr>
          <a:xfrm>
            <a:off x="4347568" y="2381448"/>
            <a:ext cx="0" cy="186149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C71E8BE-5EFE-4DA6-8A2E-51CBEF678F79}"/>
              </a:ext>
            </a:extLst>
          </p:cNvPr>
          <p:cNvSpPr txBox="1"/>
          <p:nvPr/>
        </p:nvSpPr>
        <p:spPr>
          <a:xfrm>
            <a:off x="5374428" y="2381448"/>
            <a:ext cx="7080330" cy="215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연구개요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소개 및 기획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기대 효과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타 게임과의 비교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417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55" name="차트 54"/>
          <p:cNvGraphicFramePr/>
          <p:nvPr/>
        </p:nvGraphicFramePr>
        <p:xfrm>
          <a:off x="1397000" y="1669670"/>
          <a:ext cx="9817100" cy="438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자유형 3"/>
          <p:cNvSpPr/>
          <p:nvPr/>
        </p:nvSpPr>
        <p:spPr>
          <a:xfrm>
            <a:off x="1609725" y="2247900"/>
            <a:ext cx="9363075" cy="3324225"/>
          </a:xfrm>
          <a:custGeom>
            <a:avLst/>
            <a:gdLst>
              <a:gd name="connsiteX0" fmla="*/ 0 w 9363075"/>
              <a:gd name="connsiteY0" fmla="*/ 3324225 h 3324225"/>
              <a:gd name="connsiteX1" fmla="*/ 1371600 w 9363075"/>
              <a:gd name="connsiteY1" fmla="*/ 3019425 h 3324225"/>
              <a:gd name="connsiteX2" fmla="*/ 2667000 w 9363075"/>
              <a:gd name="connsiteY2" fmla="*/ 2371725 h 3324225"/>
              <a:gd name="connsiteX3" fmla="*/ 3990975 w 9363075"/>
              <a:gd name="connsiteY3" fmla="*/ 2028825 h 3324225"/>
              <a:gd name="connsiteX4" fmla="*/ 5381625 w 9363075"/>
              <a:gd name="connsiteY4" fmla="*/ 1666875 h 3324225"/>
              <a:gd name="connsiteX5" fmla="*/ 6743700 w 9363075"/>
              <a:gd name="connsiteY5" fmla="*/ 800100 h 3324225"/>
              <a:gd name="connsiteX6" fmla="*/ 8048625 w 9363075"/>
              <a:gd name="connsiteY6" fmla="*/ 647700 h 3324225"/>
              <a:gd name="connsiteX7" fmla="*/ 9363075 w 9363075"/>
              <a:gd name="connsiteY7" fmla="*/ 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63075" h="3324225">
                <a:moveTo>
                  <a:pt x="0" y="3324225"/>
                </a:moveTo>
                <a:lnTo>
                  <a:pt x="1371600" y="3019425"/>
                </a:lnTo>
                <a:lnTo>
                  <a:pt x="2667000" y="2371725"/>
                </a:lnTo>
                <a:lnTo>
                  <a:pt x="3990975" y="2028825"/>
                </a:lnTo>
                <a:lnTo>
                  <a:pt x="5381625" y="1666875"/>
                </a:lnTo>
                <a:lnTo>
                  <a:pt x="6743700" y="800100"/>
                </a:lnTo>
                <a:lnTo>
                  <a:pt x="8048625" y="647700"/>
                </a:lnTo>
                <a:lnTo>
                  <a:pt x="9363075" y="0"/>
                </a:lnTo>
              </a:path>
            </a:pathLst>
          </a:custGeom>
          <a:noFill/>
          <a:ln w="28575"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479748" y="2238651"/>
            <a:ext cx="1273289" cy="3674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586707" y="1613374"/>
            <a:ext cx="58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C60E0"/>
                </a:solidFill>
              </a:rPr>
              <a:t>80</a:t>
            </a:r>
            <a:r>
              <a:rPr lang="en-US" altLang="ko-KR" sz="1100" dirty="0">
                <a:solidFill>
                  <a:srgbClr val="6C60E0"/>
                </a:solidFill>
              </a:rPr>
              <a:t>%</a:t>
            </a:r>
            <a:endParaRPr lang="en-US" altLang="ko-KR" sz="700" dirty="0">
              <a:solidFill>
                <a:srgbClr val="6C60E0"/>
              </a:solidFill>
            </a:endParaRPr>
          </a:p>
        </p:txBody>
      </p:sp>
      <p:cxnSp>
        <p:nvCxnSpPr>
          <p:cNvPr id="58" name="꺾인 연결선 57"/>
          <p:cNvCxnSpPr>
            <a:stCxn id="56" idx="0"/>
          </p:cNvCxnSpPr>
          <p:nvPr/>
        </p:nvCxnSpPr>
        <p:spPr>
          <a:xfrm rot="5400000" flipH="1" flipV="1">
            <a:off x="9136569" y="788511"/>
            <a:ext cx="429964" cy="2470316"/>
          </a:xfrm>
          <a:prstGeom prst="bentConnector2">
            <a:avLst/>
          </a:prstGeom>
          <a:ln w="3175">
            <a:solidFill>
              <a:srgbClr val="20416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551379" y="3837866"/>
            <a:ext cx="3035328" cy="1309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the most in the world.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611331" y="2377992"/>
            <a:ext cx="328258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1" name="자유형 60"/>
          <p:cNvSpPr/>
          <p:nvPr/>
        </p:nvSpPr>
        <p:spPr>
          <a:xfrm>
            <a:off x="1640859" y="2675132"/>
            <a:ext cx="1832372" cy="2478017"/>
          </a:xfrm>
          <a:custGeom>
            <a:avLst/>
            <a:gdLst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11574 w 1921397"/>
              <a:gd name="connsiteY2" fmla="*/ 1759351 h 1759351"/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8399 w 1921397"/>
              <a:gd name="connsiteY2" fmla="*/ 1759351 h 1759351"/>
              <a:gd name="connsiteX0" fmla="*/ 2030726 w 2030726"/>
              <a:gd name="connsiteY0" fmla="*/ 0 h 2734904"/>
              <a:gd name="connsiteX1" fmla="*/ 0 w 2030726"/>
              <a:gd name="connsiteY1" fmla="*/ 2283492 h 2734904"/>
              <a:gd name="connsiteX2" fmla="*/ 8399 w 2030726"/>
              <a:gd name="connsiteY2" fmla="*/ 2734904 h 2734904"/>
              <a:gd name="connsiteX0" fmla="*/ 2022327 w 2022327"/>
              <a:gd name="connsiteY0" fmla="*/ 0 h 2734904"/>
              <a:gd name="connsiteX1" fmla="*/ 11 w 2022327"/>
              <a:gd name="connsiteY1" fmla="*/ 1383629 h 2734904"/>
              <a:gd name="connsiteX2" fmla="*/ 0 w 2022327"/>
              <a:gd name="connsiteY2" fmla="*/ 2734904 h 2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2327" h="2734904">
                <a:moveTo>
                  <a:pt x="2022327" y="0"/>
                </a:moveTo>
                <a:lnTo>
                  <a:pt x="11" y="1383629"/>
                </a:lnTo>
                <a:cubicBezTo>
                  <a:pt x="7" y="1834054"/>
                  <a:pt x="4" y="2284479"/>
                  <a:pt x="0" y="2734904"/>
                </a:cubicBezTo>
              </a:path>
            </a:pathLst>
          </a:custGeom>
          <a:noFill/>
          <a:ln>
            <a:solidFill>
              <a:srgbClr val="B0ACDF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254721" y="5265742"/>
            <a:ext cx="772275" cy="772275"/>
          </a:xfrm>
          <a:prstGeom prst="ellipse">
            <a:avLst/>
          </a:prstGeom>
          <a:noFill/>
          <a:ln w="0">
            <a:solidFill>
              <a:srgbClr val="B0AC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558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4924591" y="3871910"/>
            <a:ext cx="406400" cy="257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 52"/>
          <p:cNvSpPr/>
          <p:nvPr/>
        </p:nvSpPr>
        <p:spPr>
          <a:xfrm>
            <a:off x="4039673" y="3419247"/>
            <a:ext cx="1291318" cy="566964"/>
          </a:xfrm>
          <a:custGeom>
            <a:avLst/>
            <a:gdLst>
              <a:gd name="connsiteX0" fmla="*/ 1291316 w 1291318"/>
              <a:gd name="connsiteY0" fmla="*/ 90006 h 566964"/>
              <a:gd name="connsiteX1" fmla="*/ 1291318 w 1291318"/>
              <a:gd name="connsiteY1" fmla="*/ 90006 h 566964"/>
              <a:gd name="connsiteX2" fmla="*/ 1291318 w 1291318"/>
              <a:gd name="connsiteY2" fmla="*/ 476958 h 566964"/>
              <a:gd name="connsiteX3" fmla="*/ 1291316 w 1291318"/>
              <a:gd name="connsiteY3" fmla="*/ 476958 h 566964"/>
              <a:gd name="connsiteX4" fmla="*/ 446076 w 1291318"/>
              <a:gd name="connsiteY4" fmla="*/ 0 h 566964"/>
              <a:gd name="connsiteX5" fmla="*/ 446076 w 1291318"/>
              <a:gd name="connsiteY5" fmla="*/ 90006 h 566964"/>
              <a:gd name="connsiteX6" fmla="*/ 893899 w 1291318"/>
              <a:gd name="connsiteY6" fmla="*/ 90006 h 566964"/>
              <a:gd name="connsiteX7" fmla="*/ 1280851 w 1291318"/>
              <a:gd name="connsiteY7" fmla="*/ 476958 h 566964"/>
              <a:gd name="connsiteX8" fmla="*/ 446076 w 1291318"/>
              <a:gd name="connsiteY8" fmla="*/ 476958 h 566964"/>
              <a:gd name="connsiteX9" fmla="*/ 446076 w 1291318"/>
              <a:gd name="connsiteY9" fmla="*/ 566964 h 566964"/>
              <a:gd name="connsiteX10" fmla="*/ 0 w 1291318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6" y="90006"/>
                </a:moveTo>
                <a:lnTo>
                  <a:pt x="1291318" y="90006"/>
                </a:lnTo>
                <a:lnTo>
                  <a:pt x="1291318" y="476958"/>
                </a:lnTo>
                <a:lnTo>
                  <a:pt x="1291316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893899" y="90006"/>
                </a:lnTo>
                <a:lnTo>
                  <a:pt x="1280851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09505" y="2369297"/>
            <a:ext cx="406400" cy="4078899"/>
          </a:xfrm>
          <a:prstGeom prst="rect">
            <a:avLst/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4656984" y="1895247"/>
            <a:ext cx="1558921" cy="566964"/>
          </a:xfrm>
          <a:custGeom>
            <a:avLst/>
            <a:gdLst>
              <a:gd name="connsiteX0" fmla="*/ 1558920 w 1558921"/>
              <a:gd name="connsiteY0" fmla="*/ 90006 h 566964"/>
              <a:gd name="connsiteX1" fmla="*/ 1558921 w 1558921"/>
              <a:gd name="connsiteY1" fmla="*/ 90006 h 566964"/>
              <a:gd name="connsiteX2" fmla="*/ 1558921 w 1558921"/>
              <a:gd name="connsiteY2" fmla="*/ 476958 h 566964"/>
              <a:gd name="connsiteX3" fmla="*/ 1558920 w 1558921"/>
              <a:gd name="connsiteY3" fmla="*/ 476958 h 566964"/>
              <a:gd name="connsiteX4" fmla="*/ 446076 w 1558921"/>
              <a:gd name="connsiteY4" fmla="*/ 0 h 566964"/>
              <a:gd name="connsiteX5" fmla="*/ 446076 w 1558921"/>
              <a:gd name="connsiteY5" fmla="*/ 90006 h 566964"/>
              <a:gd name="connsiteX6" fmla="*/ 1159637 w 1558921"/>
              <a:gd name="connsiteY6" fmla="*/ 90006 h 566964"/>
              <a:gd name="connsiteX7" fmla="*/ 1546589 w 1558921"/>
              <a:gd name="connsiteY7" fmla="*/ 476958 h 566964"/>
              <a:gd name="connsiteX8" fmla="*/ 446076 w 1558921"/>
              <a:gd name="connsiteY8" fmla="*/ 476958 h 566964"/>
              <a:gd name="connsiteX9" fmla="*/ 446076 w 1558921"/>
              <a:gd name="connsiteY9" fmla="*/ 566964 h 566964"/>
              <a:gd name="connsiteX10" fmla="*/ 0 w 1558921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0" y="90006"/>
                </a:moveTo>
                <a:lnTo>
                  <a:pt x="1558921" y="90006"/>
                </a:lnTo>
                <a:lnTo>
                  <a:pt x="1558921" y="476958"/>
                </a:lnTo>
                <a:lnTo>
                  <a:pt x="1558920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1159637" y="90006"/>
                </a:lnTo>
                <a:lnTo>
                  <a:pt x="1546589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rgbClr val="B0A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H="1">
            <a:off x="7579331" y="4351842"/>
            <a:ext cx="406400" cy="20963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자유형 62"/>
          <p:cNvSpPr/>
          <p:nvPr/>
        </p:nvSpPr>
        <p:spPr>
          <a:xfrm flipH="1">
            <a:off x="7579331" y="3879658"/>
            <a:ext cx="1291318" cy="566964"/>
          </a:xfrm>
          <a:custGeom>
            <a:avLst/>
            <a:gdLst>
              <a:gd name="connsiteX0" fmla="*/ 1291318 w 1291318"/>
              <a:gd name="connsiteY0" fmla="*/ 90006 h 566964"/>
              <a:gd name="connsiteX1" fmla="*/ 1291316 w 1291318"/>
              <a:gd name="connsiteY1" fmla="*/ 90006 h 566964"/>
              <a:gd name="connsiteX2" fmla="*/ 1291316 w 1291318"/>
              <a:gd name="connsiteY2" fmla="*/ 476958 h 566964"/>
              <a:gd name="connsiteX3" fmla="*/ 1291318 w 1291318"/>
              <a:gd name="connsiteY3" fmla="*/ 476958 h 566964"/>
              <a:gd name="connsiteX4" fmla="*/ 446076 w 1291318"/>
              <a:gd name="connsiteY4" fmla="*/ 0 h 566964"/>
              <a:gd name="connsiteX5" fmla="*/ 0 w 1291318"/>
              <a:gd name="connsiteY5" fmla="*/ 283482 h 566964"/>
              <a:gd name="connsiteX6" fmla="*/ 446076 w 1291318"/>
              <a:gd name="connsiteY6" fmla="*/ 566964 h 566964"/>
              <a:gd name="connsiteX7" fmla="*/ 446076 w 1291318"/>
              <a:gd name="connsiteY7" fmla="*/ 476958 h 566964"/>
              <a:gd name="connsiteX8" fmla="*/ 1280851 w 1291318"/>
              <a:gd name="connsiteY8" fmla="*/ 476958 h 566964"/>
              <a:gd name="connsiteX9" fmla="*/ 893899 w 1291318"/>
              <a:gd name="connsiteY9" fmla="*/ 90006 h 566964"/>
              <a:gd name="connsiteX10" fmla="*/ 446076 w 1291318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8" y="90006"/>
                </a:moveTo>
                <a:lnTo>
                  <a:pt x="1291316" y="90006"/>
                </a:lnTo>
                <a:lnTo>
                  <a:pt x="1291316" y="476958"/>
                </a:lnTo>
                <a:lnTo>
                  <a:pt x="1291318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280851" y="476958"/>
                </a:lnTo>
                <a:lnTo>
                  <a:pt x="893899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6694417" y="2974086"/>
            <a:ext cx="406400" cy="3474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자유형 53"/>
          <p:cNvSpPr/>
          <p:nvPr/>
        </p:nvSpPr>
        <p:spPr>
          <a:xfrm flipH="1">
            <a:off x="6694417" y="2500037"/>
            <a:ext cx="1558921" cy="566964"/>
          </a:xfrm>
          <a:custGeom>
            <a:avLst/>
            <a:gdLst>
              <a:gd name="connsiteX0" fmla="*/ 1558921 w 1558921"/>
              <a:gd name="connsiteY0" fmla="*/ 90006 h 566964"/>
              <a:gd name="connsiteX1" fmla="*/ 1558920 w 1558921"/>
              <a:gd name="connsiteY1" fmla="*/ 90006 h 566964"/>
              <a:gd name="connsiteX2" fmla="*/ 1558920 w 1558921"/>
              <a:gd name="connsiteY2" fmla="*/ 476958 h 566964"/>
              <a:gd name="connsiteX3" fmla="*/ 1558921 w 1558921"/>
              <a:gd name="connsiteY3" fmla="*/ 476958 h 566964"/>
              <a:gd name="connsiteX4" fmla="*/ 446076 w 1558921"/>
              <a:gd name="connsiteY4" fmla="*/ 0 h 566964"/>
              <a:gd name="connsiteX5" fmla="*/ 0 w 1558921"/>
              <a:gd name="connsiteY5" fmla="*/ 283482 h 566964"/>
              <a:gd name="connsiteX6" fmla="*/ 446076 w 1558921"/>
              <a:gd name="connsiteY6" fmla="*/ 566964 h 566964"/>
              <a:gd name="connsiteX7" fmla="*/ 446076 w 1558921"/>
              <a:gd name="connsiteY7" fmla="*/ 476958 h 566964"/>
              <a:gd name="connsiteX8" fmla="*/ 1546589 w 1558921"/>
              <a:gd name="connsiteY8" fmla="*/ 476958 h 566964"/>
              <a:gd name="connsiteX9" fmla="*/ 1159637 w 1558921"/>
              <a:gd name="connsiteY9" fmla="*/ 90006 h 566964"/>
              <a:gd name="connsiteX10" fmla="*/ 446076 w 1558921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1" y="90006"/>
                </a:moveTo>
                <a:lnTo>
                  <a:pt x="1558920" y="90006"/>
                </a:lnTo>
                <a:lnTo>
                  <a:pt x="1558920" y="476958"/>
                </a:lnTo>
                <a:lnTo>
                  <a:pt x="1558921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546589" y="476958"/>
                </a:lnTo>
                <a:lnTo>
                  <a:pt x="1159637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65290" y="3148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010951" y="1624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464246" y="222952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238946" y="3609142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841597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" name="육각형 37"/>
          <p:cNvSpPr/>
          <p:nvPr/>
        </p:nvSpPr>
        <p:spPr>
          <a:xfrm rot="16200000">
            <a:off x="5252235" y="1474946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육각형 38"/>
          <p:cNvSpPr/>
          <p:nvPr/>
        </p:nvSpPr>
        <p:spPr>
          <a:xfrm rot="16200000">
            <a:off x="4296981" y="3088264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육각형 39"/>
          <p:cNvSpPr/>
          <p:nvPr/>
        </p:nvSpPr>
        <p:spPr>
          <a:xfrm rot="16200000">
            <a:off x="6196874" y="3088263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noFill/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육각형 41"/>
          <p:cNvSpPr/>
          <p:nvPr/>
        </p:nvSpPr>
        <p:spPr>
          <a:xfrm rot="16200000">
            <a:off x="4691116" y="247030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3" name="육각형 42"/>
          <p:cNvSpPr/>
          <p:nvPr/>
        </p:nvSpPr>
        <p:spPr>
          <a:xfrm rot="16200000">
            <a:off x="7053064" y="2470305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 rot="16200000">
            <a:off x="5863008" y="441958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cxnSp>
        <p:nvCxnSpPr>
          <p:cNvPr id="46" name="직선 연결선 45"/>
          <p:cNvCxnSpPr>
            <a:stCxn id="42" idx="2"/>
          </p:cNvCxnSpPr>
          <p:nvPr/>
        </p:nvCxnSpPr>
        <p:spPr>
          <a:xfrm>
            <a:off x="5137232" y="2793825"/>
            <a:ext cx="959713" cy="518896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096946" y="3312721"/>
            <a:ext cx="0" cy="1075600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43" idx="4"/>
          </p:cNvCxnSpPr>
          <p:nvPr/>
        </p:nvCxnSpPr>
        <p:spPr>
          <a:xfrm flipH="1">
            <a:off x="6096946" y="2793824"/>
            <a:ext cx="977876" cy="518897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8"/>
          <p:cNvGrpSpPr>
            <a:grpSpLocks noChangeAspect="1"/>
          </p:cNvGrpSpPr>
          <p:nvPr/>
        </p:nvGrpSpPr>
        <p:grpSpPr bwMode="auto">
          <a:xfrm>
            <a:off x="5917955" y="2061190"/>
            <a:ext cx="387446" cy="387356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57" name="Freeform 9"/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Freeform 12"/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13"/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4" name="Freeform 15"/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5" name="Freeform 16"/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6" name="Freeform 17"/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7" name="Freeform 18"/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1" name="Freeform 22"/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2" name="Group 42"/>
          <p:cNvGrpSpPr>
            <a:grpSpLocks noChangeAspect="1"/>
          </p:cNvGrpSpPr>
          <p:nvPr/>
        </p:nvGrpSpPr>
        <p:grpSpPr bwMode="auto">
          <a:xfrm>
            <a:off x="6876991" y="3670106"/>
            <a:ext cx="339797" cy="392193"/>
            <a:chOff x="1967" y="0"/>
            <a:chExt cx="3742" cy="4319"/>
          </a:xfrm>
          <a:solidFill>
            <a:srgbClr val="6C60E0">
              <a:alpha val="54000"/>
            </a:srgbClr>
          </a:solidFill>
        </p:grpSpPr>
        <p:sp>
          <p:nvSpPr>
            <p:cNvPr id="73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4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5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6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7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8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9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0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1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2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3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4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6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7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88" name="Group 60"/>
          <p:cNvGrpSpPr>
            <a:grpSpLocks noChangeAspect="1"/>
          </p:cNvGrpSpPr>
          <p:nvPr/>
        </p:nvGrpSpPr>
        <p:grpSpPr bwMode="auto">
          <a:xfrm>
            <a:off x="4948075" y="3670106"/>
            <a:ext cx="378314" cy="378226"/>
            <a:chOff x="1680" y="2"/>
            <a:chExt cx="4319" cy="4318"/>
          </a:xfrm>
          <a:solidFill>
            <a:srgbClr val="161C28">
              <a:alpha val="54000"/>
            </a:srgbClr>
          </a:solidFill>
        </p:grpSpPr>
        <p:sp>
          <p:nvSpPr>
            <p:cNvPr id="89" name="Freeform 61"/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Freeform 62"/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1" name="Rectangle 63"/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2" name="Rectangle 64"/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3" name="Rectangle 65"/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4" name="Rectangle 66"/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5" name="Rectangle 67"/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6" name="Rectangle 68"/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7" name="Rectangle 69"/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8" name="Rectangle 70"/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9" name="Rectangle 71"/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0" name="Rectangle 72"/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840474" y="2061190"/>
            <a:ext cx="262256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4759812" y="2540932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7122128" y="2557087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911068" y="4506368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648631" y="5029595"/>
            <a:ext cx="279691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816469" y="2061189"/>
            <a:ext cx="253505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2570198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연구 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89866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거시 경제 분석을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사회 요인 분석</a:t>
            </a:r>
          </a:p>
        </p:txBody>
      </p:sp>
      <p:sp>
        <p:nvSpPr>
          <p:cNvPr id="30" name="직각 삼각형 29"/>
          <p:cNvSpPr/>
          <p:nvPr/>
        </p:nvSpPr>
        <p:spPr>
          <a:xfrm rot="5400000">
            <a:off x="1690130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1" name="한쪽 모서리는 잘리고 다른 쪽 모서리는 둥근 사각형 28">
            <a:extLst>
              <a:ext uri="{FF2B5EF4-FFF2-40B4-BE49-F238E27FC236}">
                <a16:creationId xmlns:a16="http://schemas.microsoft.com/office/drawing/2014/main" id="{6EEAADE7-8430-465E-9742-5A19A806CB0F}"/>
              </a:ext>
            </a:extLst>
          </p:cNvPr>
          <p:cNvSpPr/>
          <p:nvPr/>
        </p:nvSpPr>
        <p:spPr>
          <a:xfrm flipH="1">
            <a:off x="6518955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타 유사 게임 비교 분석을 통한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방향성 제시</a:t>
            </a:r>
          </a:p>
        </p:txBody>
      </p:sp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2B3750C5-96E6-443E-9FFF-38BF5BDB81D7}"/>
              </a:ext>
            </a:extLst>
          </p:cNvPr>
          <p:cNvSpPr/>
          <p:nvPr/>
        </p:nvSpPr>
        <p:spPr>
          <a:xfrm rot="5400000">
            <a:off x="6619219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C7A883-EB5B-46D8-A794-6AAF69E98CCC}"/>
              </a:ext>
            </a:extLst>
          </p:cNvPr>
          <p:cNvSpPr/>
          <p:nvPr/>
        </p:nvSpPr>
        <p:spPr>
          <a:xfrm>
            <a:off x="6511159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48BC13-FD38-4B4F-AA89-0ACD20523C45}"/>
              </a:ext>
            </a:extLst>
          </p:cNvPr>
          <p:cNvGrpSpPr/>
          <p:nvPr/>
        </p:nvGrpSpPr>
        <p:grpSpPr>
          <a:xfrm>
            <a:off x="1582070" y="4016631"/>
            <a:ext cx="4119746" cy="1842035"/>
            <a:chOff x="1582070" y="4016631"/>
            <a:chExt cx="4119746" cy="1842035"/>
          </a:xfrm>
        </p:grpSpPr>
        <p:sp>
          <p:nvSpPr>
            <p:cNvPr id="65" name="한쪽 모서리는 잘리고 다른 쪽 모서리는 둥근 사각형 28">
              <a:extLst>
                <a:ext uri="{FF2B5EF4-FFF2-40B4-BE49-F238E27FC236}">
                  <a16:creationId xmlns:a16="http://schemas.microsoft.com/office/drawing/2014/main" id="{3D557269-3326-4DCA-A8FE-F555B7264866}"/>
                </a:ext>
              </a:extLst>
            </p:cNvPr>
            <p:cNvSpPr/>
            <p:nvPr/>
          </p:nvSpPr>
          <p:spPr>
            <a:xfrm flipH="1">
              <a:off x="1589866" y="4023083"/>
              <a:ext cx="4111950" cy="1835583"/>
            </a:xfrm>
            <a:prstGeom prst="snipRoundRect">
              <a:avLst>
                <a:gd name="adj1" fmla="val 16667"/>
                <a:gd name="adj2" fmla="val 32974"/>
              </a:avLst>
            </a:prstGeom>
            <a:solidFill>
              <a:schemeClr val="bg1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비고객</a:t>
              </a:r>
              <a:r>
                <a:rPr lang="ko-KR" altLang="en-US" dirty="0">
                  <a:solidFill>
                    <a:schemeClr val="tx1"/>
                  </a:solidFill>
                </a:rPr>
                <a:t> 분석을 통한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잠재적 고객 파악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66" name="직각 삼각형 65">
              <a:extLst>
                <a:ext uri="{FF2B5EF4-FFF2-40B4-BE49-F238E27FC236}">
                  <a16:creationId xmlns:a16="http://schemas.microsoft.com/office/drawing/2014/main" id="{808A00F1-9E00-4A30-97AA-B3C644F8A501}"/>
                </a:ext>
              </a:extLst>
            </p:cNvPr>
            <p:cNvSpPr/>
            <p:nvPr/>
          </p:nvSpPr>
          <p:spPr>
            <a:xfrm rot="5400000">
              <a:off x="1690130" y="3908571"/>
              <a:ext cx="607162" cy="823282"/>
            </a:xfrm>
            <a:prstGeom prst="rtTriangle">
              <a:avLst/>
            </a:prstGeom>
            <a:solidFill>
              <a:srgbClr val="6C60E0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B777B62-EB10-4AFF-B65C-DF329F26A73C}"/>
                </a:ext>
              </a:extLst>
            </p:cNvPr>
            <p:cNvSpPr/>
            <p:nvPr/>
          </p:nvSpPr>
          <p:spPr>
            <a:xfrm>
              <a:off x="1582070" y="4044801"/>
              <a:ext cx="61237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</a:rPr>
                <a:t>C</a:t>
              </a:r>
              <a:r>
                <a:rPr lang="ko-KR" altLang="en-US" sz="1200" b="1" dirty="0"/>
                <a:t> </a:t>
              </a:r>
            </a:p>
          </p:txBody>
        </p:sp>
      </p:grpSp>
      <p:sp>
        <p:nvSpPr>
          <p:cNvPr id="69" name="한쪽 모서리는 잘리고 다른 쪽 모서리는 둥근 사각형 28">
            <a:extLst>
              <a:ext uri="{FF2B5EF4-FFF2-40B4-BE49-F238E27FC236}">
                <a16:creationId xmlns:a16="http://schemas.microsoft.com/office/drawing/2014/main" id="{0573579C-39C7-4B9E-A053-4684530887BD}"/>
              </a:ext>
            </a:extLst>
          </p:cNvPr>
          <p:cNvSpPr/>
          <p:nvPr/>
        </p:nvSpPr>
        <p:spPr>
          <a:xfrm flipH="1">
            <a:off x="6518955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앞선 분석들을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시장 동향 인지</a:t>
            </a:r>
          </a:p>
        </p:txBody>
      </p:sp>
      <p:sp>
        <p:nvSpPr>
          <p:cNvPr id="70" name="직각 삼각형 69">
            <a:extLst>
              <a:ext uri="{FF2B5EF4-FFF2-40B4-BE49-F238E27FC236}">
                <a16:creationId xmlns:a16="http://schemas.microsoft.com/office/drawing/2014/main" id="{713F335D-1C69-49EA-BEDA-15CF13F24C82}"/>
              </a:ext>
            </a:extLst>
          </p:cNvPr>
          <p:cNvSpPr/>
          <p:nvPr/>
        </p:nvSpPr>
        <p:spPr>
          <a:xfrm rot="5400000">
            <a:off x="6619219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1363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1085403" y="914400"/>
              <a:ext cx="10801795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500" dirty="0">
                  <a:solidFill>
                    <a:schemeClr val="tx1"/>
                  </a:solidFill>
                </a:rPr>
                <a:t>게임 장르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RPG(Role Playing Game) + ‘</a:t>
              </a:r>
              <a:r>
                <a:rPr lang="ko-KR" altLang="en-US" sz="2500" dirty="0">
                  <a:solidFill>
                    <a:schemeClr val="tx1"/>
                  </a:solidFill>
                </a:rPr>
                <a:t>액션 </a:t>
              </a:r>
              <a:r>
                <a:rPr lang="ko-KR" altLang="en-US" sz="2500" dirty="0" err="1">
                  <a:solidFill>
                    <a:schemeClr val="tx1"/>
                  </a:solidFill>
                </a:rPr>
                <a:t>어드벤쳐</a:t>
              </a:r>
              <a:r>
                <a:rPr lang="en-US" altLang="ko-KR" sz="2500" dirty="0">
                  <a:solidFill>
                    <a:schemeClr val="tx1"/>
                  </a:solidFill>
                </a:rPr>
                <a:t>’</a:t>
              </a:r>
              <a:r>
                <a:rPr lang="ko-KR" altLang="en-US" sz="2500" dirty="0">
                  <a:solidFill>
                    <a:schemeClr val="tx1"/>
                  </a:solidFill>
                </a:rPr>
                <a:t> 장르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인원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</a:t>
              </a:r>
              <a:r>
                <a:rPr lang="ko-KR" altLang="en-US" sz="2500" dirty="0">
                  <a:solidFill>
                    <a:schemeClr val="tx1"/>
                  </a:solidFill>
                </a:rPr>
                <a:t>오픈 월드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시점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3</a:t>
              </a:r>
              <a:r>
                <a:rPr lang="ko-KR" altLang="en-US" sz="2500" dirty="0">
                  <a:solidFill>
                    <a:schemeClr val="tx1"/>
                  </a:solidFill>
                </a:rPr>
                <a:t>인칭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플랫폼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PC</a:t>
              </a: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개발 환경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 </a:t>
              </a:r>
              <a:r>
                <a:rPr lang="ko-KR" altLang="en-US" sz="2500" dirty="0">
                  <a:solidFill>
                    <a:schemeClr val="tx1"/>
                  </a:solidFill>
                </a:rPr>
                <a:t>다이렉트</a:t>
              </a:r>
              <a:r>
                <a:rPr lang="en-US" altLang="ko-KR" sz="2500" dirty="0">
                  <a:solidFill>
                    <a:schemeClr val="tx1"/>
                  </a:solidFill>
                </a:rPr>
                <a:t>x 12</a:t>
              </a: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1959790" y="3367677"/>
              <a:ext cx="5558974" cy="652418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4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711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세계관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E32333-FA47-4219-8027-0B69CA7E3A80}"/>
              </a:ext>
            </a:extLst>
          </p:cNvPr>
          <p:cNvSpPr txBox="1"/>
          <p:nvPr/>
        </p:nvSpPr>
        <p:spPr>
          <a:xfrm>
            <a:off x="1146118" y="5214504"/>
            <a:ext cx="9993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전염병과 환경오염으로 인해 망해가는 세계에서 일부 권력층이 건설한 국가</a:t>
            </a:r>
            <a:endParaRPr lang="en-US" altLang="ko-KR" sz="2100" dirty="0"/>
          </a:p>
          <a:p>
            <a:r>
              <a:rPr lang="ko-KR" altLang="en-US" sz="2100" dirty="0"/>
              <a:t> </a:t>
            </a:r>
            <a:r>
              <a:rPr lang="en-US" altLang="ko-KR" sz="2100" dirty="0"/>
              <a:t>‘</a:t>
            </a:r>
            <a:r>
              <a:rPr lang="ko-KR" altLang="en-US" sz="2100" dirty="0"/>
              <a:t>유토피아</a:t>
            </a:r>
            <a:r>
              <a:rPr lang="en-US" altLang="ko-KR" sz="2100" dirty="0"/>
              <a:t>’</a:t>
            </a:r>
            <a:r>
              <a:rPr lang="ko-KR" altLang="en-US" sz="2100" dirty="0"/>
              <a:t>와</a:t>
            </a:r>
            <a:r>
              <a:rPr lang="en-US" altLang="ko-KR" sz="2100" dirty="0"/>
              <a:t> </a:t>
            </a:r>
            <a:r>
              <a:rPr lang="ko-KR" altLang="en-US" sz="2100" dirty="0"/>
              <a:t>유토피아의 탄압에 고통받는 디스토피아 국민 간의 대립</a:t>
            </a:r>
            <a:endParaRPr lang="en-US" altLang="ko-KR" sz="2100" dirty="0"/>
          </a:p>
        </p:txBody>
      </p:sp>
      <p:pic>
        <p:nvPicPr>
          <p:cNvPr id="22" name="그림 21" descr="공장, 건물, 오래된, 탑이(가) 표시된 사진&#10;&#10;자동 생성된 설명">
            <a:extLst>
              <a:ext uri="{FF2B5EF4-FFF2-40B4-BE49-F238E27FC236}">
                <a16:creationId xmlns:a16="http://schemas.microsoft.com/office/drawing/2014/main" id="{50B16B88-6B82-444E-8FF3-DB79E8A51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87272"/>
            <a:ext cx="4702606" cy="342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1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그래픽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99F032BF-197C-4300-A6C0-2E0D69FF2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124" y="1434420"/>
            <a:ext cx="9441873" cy="112740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애니메이션 풍의 그래픽 사용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정형화된 캐릭터 모델을 사용하지 않음</a:t>
            </a:r>
            <a:endParaRPr lang="en-US" altLang="ko-KR" dirty="0"/>
          </a:p>
        </p:txBody>
      </p:sp>
      <p:pic>
        <p:nvPicPr>
          <p:cNvPr id="30" name="그림 29" descr="고양이이(가) 표시된 사진&#10;&#10;자동 생성된 설명">
            <a:extLst>
              <a:ext uri="{FF2B5EF4-FFF2-40B4-BE49-F238E27FC236}">
                <a16:creationId xmlns:a16="http://schemas.microsoft.com/office/drawing/2014/main" id="{9DDC7844-0CEF-46B1-9B78-7F6FC5309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00" y="2655596"/>
            <a:ext cx="6756502" cy="330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2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캐릭터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유저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1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9" name="내용 개체 틀 13">
            <a:extLst>
              <a:ext uri="{FF2B5EF4-FFF2-40B4-BE49-F238E27FC236}">
                <a16:creationId xmlns:a16="http://schemas.microsoft.com/office/drawing/2014/main" id="{63C3CB06-82E8-46A9-936D-6C7031B5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71" y="1668085"/>
            <a:ext cx="3298372" cy="4111398"/>
          </a:xfr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5D9FBEC0-A2EE-47B4-A354-2AD716F6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45" y="1690689"/>
            <a:ext cx="6490854" cy="41113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공격 타입 </a:t>
            </a:r>
            <a:r>
              <a:rPr lang="en-US" altLang="ko-KR" sz="2000" dirty="0"/>
              <a:t>: </a:t>
            </a:r>
            <a:r>
              <a:rPr lang="ko-KR" altLang="en-US" sz="2000" dirty="0"/>
              <a:t>근접 타입</a:t>
            </a:r>
            <a:br>
              <a:rPr lang="en-US" altLang="ko-KR" sz="2000" dirty="0"/>
            </a:b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부조리한 세상에 맞서기 위해 물불 가리지 않는 성격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캐릭터의 스토리 </a:t>
            </a:r>
            <a:r>
              <a:rPr lang="en-US" altLang="ko-KR" sz="2000" dirty="0"/>
              <a:t>– </a:t>
            </a:r>
            <a:r>
              <a:rPr lang="ko-KR" altLang="en-US" sz="2000" dirty="0"/>
              <a:t>부모님 </a:t>
            </a:r>
            <a:r>
              <a:rPr lang="en-US" altLang="ko-KR" sz="2000" dirty="0"/>
              <a:t>x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4634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캐릭터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유저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1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9" name="내용 개체 틀 13">
            <a:extLst>
              <a:ext uri="{FF2B5EF4-FFF2-40B4-BE49-F238E27FC236}">
                <a16:creationId xmlns:a16="http://schemas.microsoft.com/office/drawing/2014/main" id="{63C3CB06-82E8-46A9-936D-6C7031B5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71" y="1668085"/>
            <a:ext cx="3298372" cy="4111398"/>
          </a:xfr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5D9FBEC0-A2EE-47B4-A354-2AD716F6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45" y="1690689"/>
            <a:ext cx="6490854" cy="4111398"/>
          </a:xfrm>
        </p:spPr>
        <p:txBody>
          <a:bodyPr>
            <a:normAutofit/>
          </a:bodyPr>
          <a:lstStyle/>
          <a:p>
            <a:br>
              <a:rPr lang="en-US" altLang="ko-KR" sz="2000" dirty="0"/>
            </a:br>
            <a:r>
              <a:rPr lang="ko-KR" altLang="en-US" sz="2000" dirty="0"/>
              <a:t>공격 타입 </a:t>
            </a:r>
            <a:r>
              <a:rPr lang="en-US" altLang="ko-KR" sz="2000" dirty="0"/>
              <a:t>: </a:t>
            </a:r>
            <a:r>
              <a:rPr lang="ko-KR" altLang="en-US" sz="2000" dirty="0"/>
              <a:t>원거리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다음 세대에게 좋은 세상을 물려주기 위해 </a:t>
            </a:r>
            <a:r>
              <a:rPr lang="ko-KR" altLang="en-US" sz="2000" dirty="0" err="1"/>
              <a:t>주접떠는</a:t>
            </a:r>
            <a:br>
              <a:rPr lang="en-US" altLang="ko-KR" sz="2000" dirty="0"/>
            </a:br>
            <a:r>
              <a:rPr lang="ko-KR" altLang="en-US" sz="2000" dirty="0"/>
              <a:t>아재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//</a:t>
            </a:r>
            <a:r>
              <a:rPr lang="ko-KR" altLang="en-US" sz="2000" dirty="0"/>
              <a:t>사진 교체 필요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76344DD-9A7E-4DFE-83FD-D82A8615E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048" y="1700995"/>
            <a:ext cx="3164639" cy="40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83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 err="1">
                    <a:solidFill>
                      <a:schemeClr val="bg2">
                        <a:lumMod val="50000"/>
                      </a:schemeClr>
                    </a:solidFill>
                  </a:rPr>
                  <a:t>빌런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2" name="그림 21" descr="사람, 눈, 의류, 실외이(가) 표시된 사진&#10;&#10;자동 생성된 설명">
            <a:extLst>
              <a:ext uri="{FF2B5EF4-FFF2-40B4-BE49-F238E27FC236}">
                <a16:creationId xmlns:a16="http://schemas.microsoft.com/office/drawing/2014/main" id="{C769C5FC-F391-472C-9288-2A91C3F06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8" y="1679271"/>
            <a:ext cx="3523796" cy="4261019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5" y="1690689"/>
            <a:ext cx="6283034" cy="41113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시위대 죽이기 전문 </a:t>
            </a:r>
          </a:p>
        </p:txBody>
      </p:sp>
    </p:spTree>
    <p:extLst>
      <p:ext uri="{BB962C8B-B14F-4D97-AF65-F5344CB8AC3E}">
        <p14:creationId xmlns:p14="http://schemas.microsoft.com/office/powerpoint/2010/main" val="13180983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792</Words>
  <Application>Microsoft Office PowerPoint</Application>
  <PresentationFormat>와이드스크린</PresentationFormat>
  <Paragraphs>241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-apple-system</vt:lpstr>
      <vt:lpstr>Yoon 윤고딕 520_TT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공격 타입 : 근접 타입   부조리한 세상에 맞서기 위해 물불 가리지 않는 성격  캐릭터의 스토리 – 부모님 x</vt:lpstr>
      <vt:lpstr> 공격 타입 : 원거리  다음 세대에게 좋은 세상을 물려주기 위해 주접떠는 아재  //사진 교체 필요</vt:lpstr>
      <vt:lpstr>시위대 죽이기 전문 </vt:lpstr>
      <vt:lpstr>PowerPoint 프레젠테이션</vt:lpstr>
      <vt:lpstr>PowerPoint 프레젠테이션</vt:lpstr>
      <vt:lpstr>HP, 배고픔, 체력 등의 게임 플레이요소를 심플한 디자인으로 표현</vt:lpstr>
      <vt:lpstr>위의 게임들과 같이 3인칭 시점 카메라를 사용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emtm95</cp:lastModifiedBy>
  <cp:revision>28</cp:revision>
  <dcterms:created xsi:type="dcterms:W3CDTF">2020-11-23T02:45:40Z</dcterms:created>
  <dcterms:modified xsi:type="dcterms:W3CDTF">2020-11-29T04:10:15Z</dcterms:modified>
</cp:coreProperties>
</file>